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2"/>
  </p:sldMasterIdLst>
  <p:sldIdLst>
    <p:sldId id="256" r:id="rId3"/>
    <p:sldId id="257" r:id="rId4"/>
    <p:sldId id="265" r:id="rId5"/>
    <p:sldId id="258" r:id="rId6"/>
    <p:sldId id="264" r:id="rId7"/>
    <p:sldId id="259" r:id="rId8"/>
    <p:sldId id="266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0" autoAdjust="0"/>
  </p:normalViewPr>
  <p:slideViewPr>
    <p:cSldViewPr>
      <p:cViewPr>
        <p:scale>
          <a:sx n="80" d="100"/>
          <a:sy n="80" d="100"/>
        </p:scale>
        <p:origin x="1550" y="259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16FA6-587F-4FB5-A282-6F6B60F4234E}" type="doc">
      <dgm:prSet loTypeId="urn:microsoft.com/office/officeart/2005/8/layout/bList2" loCatId="list" qsTypeId="urn:microsoft.com/office/officeart/2005/8/quickstyle/3d4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sk-SK"/>
        </a:p>
      </dgm:t>
    </dgm:pt>
    <dgm:pt modelId="{DF8A8A04-2247-4D27-B137-C12E24617C5E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27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k-SK" sz="1400" baseline="0" dirty="0" smtClean="0">
              <a:latin typeface="arial" panose="020B0604020202020204" pitchFamily="34" charset="0"/>
            </a:rPr>
            <a:t>bol slovenský ľudácky politik a novinár. Veliteľ Hlinkovej gardy, minister vnútra a podpredseda vlády Slovenského štátu. Bol spoluzodpovedný za perzekúciu slovenských židov a protifašistov. V roku 1947 bol odsúdený na 30 rokov väzenia. </a:t>
          </a:r>
          <a:endParaRPr lang="sk-SK" sz="1400" baseline="0" dirty="0"/>
        </a:p>
      </dgm:t>
    </dgm:pt>
    <dgm:pt modelId="{5BD8BF26-D03C-471F-8533-5A2391AE9DE9}" type="sibTrans" cxnId="{945B003F-A7C9-4E17-B7FC-C40A137C2F67}">
      <dgm:prSet/>
      <dgm:spPr/>
      <dgm:t>
        <a:bodyPr/>
        <a:lstStyle/>
        <a:p>
          <a:endParaRPr lang="sk-SK"/>
        </a:p>
      </dgm:t>
    </dgm:pt>
    <dgm:pt modelId="{20BCA251-9776-45A2-A033-5AB3880E61EC}" type="parTrans" cxnId="{945B003F-A7C9-4E17-B7FC-C40A137C2F67}">
      <dgm:prSet/>
      <dgm:spPr/>
      <dgm:t>
        <a:bodyPr/>
        <a:lstStyle/>
        <a:p>
          <a:endParaRPr lang="sk-SK"/>
        </a:p>
      </dgm:t>
    </dgm:pt>
    <dgm:pt modelId="{E01824AF-2B23-478F-BB4B-C22F3FF32803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k-SK" sz="1400" smtClean="0"/>
            <a:t>Alexander Mach</a:t>
          </a:r>
          <a:endParaRPr lang="sk-SK" sz="1400" dirty="0"/>
        </a:p>
      </dgm:t>
    </dgm:pt>
    <dgm:pt modelId="{7EBE978B-FC1E-41EE-9A0C-1438DD7AAC06}" type="sibTrans" cxnId="{1081FEA3-BB94-4388-AFFD-829C7FD9AD03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sk-SK"/>
        </a:p>
      </dgm:t>
    </dgm:pt>
    <dgm:pt modelId="{271080EE-05F9-4953-8156-C1AA7EE52885}" type="parTrans" cxnId="{1081FEA3-BB94-4388-AFFD-829C7FD9AD03}">
      <dgm:prSet/>
      <dgm:spPr/>
      <dgm:t>
        <a:bodyPr/>
        <a:lstStyle/>
        <a:p>
          <a:endParaRPr lang="sk-SK"/>
        </a:p>
      </dgm:t>
    </dgm:pt>
    <dgm:pt modelId="{29B2C829-0801-47DF-AEF2-64AEAE87F123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k-SK" sz="1400" smtClean="0"/>
            <a:t>Prof. JUDr. Ferdinand</a:t>
          </a:r>
        </a:p>
        <a:p>
          <a:r>
            <a:rPr lang="sk-SK" sz="1400" smtClean="0"/>
            <a:t>Ďurčanský</a:t>
          </a:r>
          <a:endParaRPr lang="sk-SK" sz="1400" dirty="0"/>
        </a:p>
      </dgm:t>
    </dgm:pt>
    <dgm:pt modelId="{4DF5BD5A-8061-40AE-AC03-879148C10B44}" type="sibTrans" cxnId="{83F219BA-D0A5-46EC-BA6C-A1A515A745BF}">
      <dgm:prSet/>
      <dgm:spPr/>
      <dgm:t>
        <a:bodyPr/>
        <a:lstStyle/>
        <a:p>
          <a:endParaRPr lang="sk-SK"/>
        </a:p>
      </dgm:t>
    </dgm:pt>
    <dgm:pt modelId="{19D5CB8B-93E9-4A33-A12A-C412E1B5886C}" type="parTrans" cxnId="{83F219BA-D0A5-46EC-BA6C-A1A515A745BF}">
      <dgm:prSet/>
      <dgm:spPr/>
      <dgm:t>
        <a:bodyPr/>
        <a:lstStyle/>
        <a:p>
          <a:endParaRPr lang="sk-SK"/>
        </a:p>
      </dgm:t>
    </dgm:pt>
    <dgm:pt modelId="{675A6592-AD6A-46CB-9632-066298BEBA8A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k-SK" sz="1400" smtClean="0"/>
            <a:t>Vojtech Lazár Tuka</a:t>
          </a:r>
          <a:endParaRPr lang="sk-SK" sz="1400" dirty="0"/>
        </a:p>
      </dgm:t>
    </dgm:pt>
    <dgm:pt modelId="{A815B4B0-31EF-4BC3-B03A-4ED5C72F92FA}" type="sibTrans" cxnId="{723E8941-0681-4ED0-9DB1-C7F606852CE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sk-SK"/>
        </a:p>
      </dgm:t>
    </dgm:pt>
    <dgm:pt modelId="{3092B388-37A0-4A30-8BB4-3D349A68B4DC}" type="parTrans" cxnId="{723E8941-0681-4ED0-9DB1-C7F606852CEB}">
      <dgm:prSet/>
      <dgm:spPr/>
      <dgm:t>
        <a:bodyPr/>
        <a:lstStyle/>
        <a:p>
          <a:endParaRPr lang="sk-SK"/>
        </a:p>
      </dgm:t>
    </dgm:pt>
    <dgm:pt modelId="{90221A29-FEB5-4AC7-89D0-94B7827F4A8B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27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k-SK" sz="1400" baseline="0" dirty="0" smtClean="0">
              <a:latin typeface="arial" panose="020B0604020202020204" pitchFamily="34" charset="0"/>
            </a:rPr>
            <a:t>Prof. JUDr. Ferdinand </a:t>
          </a:r>
          <a:r>
            <a:rPr lang="sk-SK" sz="1400" baseline="0" dirty="0" err="1" smtClean="0">
              <a:latin typeface="arial" panose="020B0604020202020204" pitchFamily="34" charset="0"/>
            </a:rPr>
            <a:t>Ďurčanskýbol</a:t>
          </a:r>
          <a:r>
            <a:rPr lang="sk-SK" sz="1400" baseline="0" dirty="0" smtClean="0">
              <a:latin typeface="arial" panose="020B0604020202020204" pitchFamily="34" charset="0"/>
            </a:rPr>
            <a:t> slovenský právnik, pedagóg, politik a novinár. Významný predstaviteľ HSĽS, minister v slovenskej autonómnej vláde a vlády Slovenskej republiky, odsúdený Národným súdom na trest smrti ako vojnový zločinec. </a:t>
          </a:r>
          <a:endParaRPr lang="sk-SK" sz="1400" baseline="0" dirty="0"/>
        </a:p>
      </dgm:t>
    </dgm:pt>
    <dgm:pt modelId="{C9A261ED-82B8-47DF-B2C7-174EEC9E0B34}" type="sibTrans" cxnId="{321C87D5-C5BA-493A-9DA4-55993CA0A6D9}">
      <dgm:prSet/>
      <dgm:spPr/>
      <dgm:t>
        <a:bodyPr/>
        <a:lstStyle/>
        <a:p>
          <a:endParaRPr lang="sk-SK"/>
        </a:p>
      </dgm:t>
    </dgm:pt>
    <dgm:pt modelId="{203B0F30-9331-4EF8-AC9C-0251701D1B98}" type="parTrans" cxnId="{321C87D5-C5BA-493A-9DA4-55993CA0A6D9}">
      <dgm:prSet/>
      <dgm:spPr/>
      <dgm:t>
        <a:bodyPr/>
        <a:lstStyle/>
        <a:p>
          <a:endParaRPr lang="sk-SK"/>
        </a:p>
      </dgm:t>
    </dgm:pt>
    <dgm:pt modelId="{93072859-92D1-41BE-A2E3-649C4B6FF534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27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sk-SK" sz="1400" dirty="0" smtClean="0">
              <a:latin typeface="arial" panose="020B0604020202020204" pitchFamily="34" charset="0"/>
            </a:rPr>
            <a:t>bol slovenský politik, predstaviteľ radikálneho </a:t>
          </a:r>
          <a:r>
            <a:rPr lang="sk-SK" sz="1400" dirty="0" err="1" smtClean="0">
              <a:latin typeface="arial" panose="020B0604020202020204" pitchFamily="34" charset="0"/>
            </a:rPr>
            <a:t>pronacistického</a:t>
          </a:r>
          <a:r>
            <a:rPr lang="sk-SK" sz="1400" dirty="0" smtClean="0">
              <a:latin typeface="arial" panose="020B0604020202020204" pitchFamily="34" charset="0"/>
            </a:rPr>
            <a:t> krídla HSĽS, jeden z organizátorov odsunu slovenských Židov. Odsúdený Národným súdom na trest smrti a 20. augusta 1946 popravený. </a:t>
          </a:r>
          <a:endParaRPr lang="sk-SK" sz="1000" dirty="0"/>
        </a:p>
      </dgm:t>
    </dgm:pt>
    <dgm:pt modelId="{3AEEF5CF-C3DF-4766-A8BA-943C4916AE70}" type="sibTrans" cxnId="{10CF6997-3EF5-4070-8694-25EE4EB46D6C}">
      <dgm:prSet/>
      <dgm:spPr/>
      <dgm:t>
        <a:bodyPr/>
        <a:lstStyle/>
        <a:p>
          <a:endParaRPr lang="sk-SK"/>
        </a:p>
      </dgm:t>
    </dgm:pt>
    <dgm:pt modelId="{ADBCA84D-17A8-4D88-B031-58667699ED93}" type="parTrans" cxnId="{10CF6997-3EF5-4070-8694-25EE4EB46D6C}">
      <dgm:prSet/>
      <dgm:spPr/>
      <dgm:t>
        <a:bodyPr/>
        <a:lstStyle/>
        <a:p>
          <a:endParaRPr lang="sk-SK"/>
        </a:p>
      </dgm:t>
    </dgm:pt>
    <dgm:pt modelId="{A360319D-419E-4070-A2FC-47E45A186AF2}" type="pres">
      <dgm:prSet presAssocID="{BD016FA6-587F-4FB5-A282-6F6B60F4234E}" presName="diagram" presStyleCnt="0">
        <dgm:presLayoutVars>
          <dgm:dir/>
          <dgm:animLvl val="lvl"/>
          <dgm:resizeHandles val="exact"/>
        </dgm:presLayoutVars>
      </dgm:prSet>
      <dgm:spPr/>
    </dgm:pt>
    <dgm:pt modelId="{F2ADCA52-45EA-46F0-AE7C-D8541CA7B793}" type="pres">
      <dgm:prSet presAssocID="{675A6592-AD6A-46CB-9632-066298BEBA8A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EAA3C1C-CE4A-4D9A-9A85-E3AD05F1D968}" type="pres">
      <dgm:prSet presAssocID="{675A6592-AD6A-46CB-9632-066298BEBA8A}" presName="childRect" presStyleLbl="bgAcc1" presStyleIdx="0" presStyleCnt="3" custScaleX="95445" custScaleY="16034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AA528D4-4A10-44E5-9A25-85FA97C20C36}" type="pres">
      <dgm:prSet presAssocID="{675A6592-AD6A-46CB-9632-066298BEBA8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E3F2DD9-E79D-400A-94A9-6386F39394AC}" type="pres">
      <dgm:prSet presAssocID="{675A6592-AD6A-46CB-9632-066298BEBA8A}" presName="parentRect" presStyleLbl="alignNode1" presStyleIdx="0" presStyleCnt="3" custLinFactNeighborX="686" custLinFactNeighborY="-3019"/>
      <dgm:spPr/>
    </dgm:pt>
    <dgm:pt modelId="{53247152-E75C-4DF0-AD65-25F75C2790C7}" type="pres">
      <dgm:prSet presAssocID="{675A6592-AD6A-46CB-9632-066298BEBA8A}" presName="adorn" presStyleLbl="fgAccFollowNode1" presStyleIdx="0" presStyleCnt="3" custScaleX="197722" custScaleY="213952" custLinFactNeighborX="11337" custLinFactNeighborY="1085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" contourW="44450" prstMaterial="matte">
          <a:bevelT w="63500" h="63500" prst="artDeco"/>
          <a:contourClr>
            <a:srgbClr val="FFFFFF"/>
          </a:contourClr>
        </a:sp3d>
      </dgm:spPr>
    </dgm:pt>
    <dgm:pt modelId="{2413D98C-55A3-440D-AD67-8ED3F8374471}" type="pres">
      <dgm:prSet presAssocID="{A815B4B0-31EF-4BC3-B03A-4ED5C72F92FA}" presName="sibTrans" presStyleLbl="sibTrans2D1" presStyleIdx="0" presStyleCnt="0"/>
      <dgm:spPr/>
    </dgm:pt>
    <dgm:pt modelId="{1C062667-4F8D-4A19-8FA0-0759F08982ED}" type="pres">
      <dgm:prSet presAssocID="{E01824AF-2B23-478F-BB4B-C22F3FF32803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BB32022-FD61-419F-BC26-F630E18B5635}" type="pres">
      <dgm:prSet presAssocID="{E01824AF-2B23-478F-BB4B-C22F3FF32803}" presName="childRect" presStyleLbl="bgAcc1" presStyleIdx="1" presStyleCnt="3" custScaleX="105656" custScaleY="175395" custLinFactNeighborX="1762" custLinFactNeighborY="-16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6856066-9810-44FC-BEB2-00CF489265FB}" type="pres">
      <dgm:prSet presAssocID="{E01824AF-2B23-478F-BB4B-C22F3FF328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E0F5819-54AE-4E34-B4E4-07B3D1E6732D}" type="pres">
      <dgm:prSet presAssocID="{E01824AF-2B23-478F-BB4B-C22F3FF32803}" presName="parentRect" presStyleLbl="alignNode1" presStyleIdx="1" presStyleCnt="3" custScaleX="114577" custScaleY="106330"/>
      <dgm:spPr/>
      <dgm:t>
        <a:bodyPr/>
        <a:lstStyle/>
        <a:p>
          <a:endParaRPr lang="sk-SK"/>
        </a:p>
      </dgm:t>
    </dgm:pt>
    <dgm:pt modelId="{53E1C39E-BF46-41D4-A60A-03B3BB068629}" type="pres">
      <dgm:prSet presAssocID="{E01824AF-2B23-478F-BB4B-C22F3FF32803}" presName="adorn" presStyleLbl="fgAccFollowNode1" presStyleIdx="1" presStyleCnt="3" custScaleX="197382" custScaleY="197025" custLinFactNeighborX="14800" custLinFactNeighborY="790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" contourW="44450" prstMaterial="matte">
          <a:bevelT w="63500" h="63500" prst="artDeco"/>
          <a:contourClr>
            <a:srgbClr val="FFFFFF"/>
          </a:contourClr>
        </a:sp3d>
      </dgm:spPr>
    </dgm:pt>
    <dgm:pt modelId="{6B433B0C-392E-42EE-9EE8-685093D7A70C}" type="pres">
      <dgm:prSet presAssocID="{7EBE978B-FC1E-41EE-9A0C-1438DD7AAC06}" presName="sibTrans" presStyleLbl="sibTrans2D1" presStyleIdx="0" presStyleCnt="0"/>
      <dgm:spPr/>
    </dgm:pt>
    <dgm:pt modelId="{9FB8D628-B0F0-4747-8AEA-F226DBB352CE}" type="pres">
      <dgm:prSet presAssocID="{29B2C829-0801-47DF-AEF2-64AEAE87F123}" presName="comp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26A5461-6B54-4150-8D32-9DB273D7E787}" type="pres">
      <dgm:prSet presAssocID="{29B2C829-0801-47DF-AEF2-64AEAE87F123}" presName="childRect" presStyleLbl="bgAcc1" presStyleIdx="2" presStyleCnt="3" custScaleX="110330" custScaleY="15059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491CA00-D949-4DE4-9D88-52BB91EDB24F}" type="pres">
      <dgm:prSet presAssocID="{29B2C829-0801-47DF-AEF2-64AEAE87F1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7EA7E08-95D6-4E69-8EFE-57FADE0A8B55}" type="pres">
      <dgm:prSet presAssocID="{29B2C829-0801-47DF-AEF2-64AEAE87F123}" presName="parentRect" presStyleLbl="alignNode1" presStyleIdx="2" presStyleCnt="3"/>
      <dgm:spPr/>
      <dgm:t>
        <a:bodyPr/>
        <a:lstStyle/>
        <a:p>
          <a:endParaRPr lang="sk-SK"/>
        </a:p>
      </dgm:t>
    </dgm:pt>
    <dgm:pt modelId="{765A288D-B2BE-413D-81A5-BB9C54CF939B}" type="pres">
      <dgm:prSet presAssocID="{29B2C829-0801-47DF-AEF2-64AEAE87F123}" presName="adorn" presStyleLbl="fgAccFollowNode1" presStyleIdx="2" presStyleCnt="3" custScaleX="190084" custScaleY="182846" custLinFactNeighborX="-8728" custLinFactNeighborY="3061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B26C19DB-E78B-42A0-98F8-2EFB6AA03FE4}" type="presOf" srcId="{DF8A8A04-2247-4D27-B137-C12E24617C5E}" destId="{7BB32022-FD61-419F-BC26-F630E18B5635}" srcOrd="0" destOrd="0" presId="urn:microsoft.com/office/officeart/2005/8/layout/bList2"/>
    <dgm:cxn modelId="{4BAA2078-2CEB-49F5-BF17-98123B85CDFE}" type="presOf" srcId="{93072859-92D1-41BE-A2E3-649C4B6FF534}" destId="{AEAA3C1C-CE4A-4D9A-9A85-E3AD05F1D968}" srcOrd="0" destOrd="0" presId="urn:microsoft.com/office/officeart/2005/8/layout/bList2"/>
    <dgm:cxn modelId="{B7C53970-7E19-4BB4-950A-7031626E1E66}" type="presOf" srcId="{BD016FA6-587F-4FB5-A282-6F6B60F4234E}" destId="{A360319D-419E-4070-A2FC-47E45A186AF2}" srcOrd="0" destOrd="0" presId="urn:microsoft.com/office/officeart/2005/8/layout/bList2"/>
    <dgm:cxn modelId="{945B003F-A7C9-4E17-B7FC-C40A137C2F67}" srcId="{E01824AF-2B23-478F-BB4B-C22F3FF32803}" destId="{DF8A8A04-2247-4D27-B137-C12E24617C5E}" srcOrd="0" destOrd="0" parTransId="{20BCA251-9776-45A2-A033-5AB3880E61EC}" sibTransId="{5BD8BF26-D03C-471F-8533-5A2391AE9DE9}"/>
    <dgm:cxn modelId="{723E8941-0681-4ED0-9DB1-C7F606852CEB}" srcId="{BD016FA6-587F-4FB5-A282-6F6B60F4234E}" destId="{675A6592-AD6A-46CB-9632-066298BEBA8A}" srcOrd="0" destOrd="0" parTransId="{3092B388-37A0-4A30-8BB4-3D349A68B4DC}" sibTransId="{A815B4B0-31EF-4BC3-B03A-4ED5C72F92FA}"/>
    <dgm:cxn modelId="{F9ED0EAF-BC0C-408F-BC03-1BE44CE31834}" type="presOf" srcId="{E01824AF-2B23-478F-BB4B-C22F3FF32803}" destId="{D6856066-9810-44FC-BEB2-00CF489265FB}" srcOrd="0" destOrd="0" presId="urn:microsoft.com/office/officeart/2005/8/layout/bList2"/>
    <dgm:cxn modelId="{519F12CF-1092-4A81-A85B-AC294C91D554}" type="presOf" srcId="{E01824AF-2B23-478F-BB4B-C22F3FF32803}" destId="{AE0F5819-54AE-4E34-B4E4-07B3D1E6732D}" srcOrd="1" destOrd="0" presId="urn:microsoft.com/office/officeart/2005/8/layout/bList2"/>
    <dgm:cxn modelId="{1081FEA3-BB94-4388-AFFD-829C7FD9AD03}" srcId="{BD016FA6-587F-4FB5-A282-6F6B60F4234E}" destId="{E01824AF-2B23-478F-BB4B-C22F3FF32803}" srcOrd="1" destOrd="0" parTransId="{271080EE-05F9-4953-8156-C1AA7EE52885}" sibTransId="{7EBE978B-FC1E-41EE-9A0C-1438DD7AAC06}"/>
    <dgm:cxn modelId="{CD94E893-B3CE-49D5-AB91-83F75F62ADB7}" type="presOf" srcId="{A815B4B0-31EF-4BC3-B03A-4ED5C72F92FA}" destId="{2413D98C-55A3-440D-AD67-8ED3F8374471}" srcOrd="0" destOrd="0" presId="urn:microsoft.com/office/officeart/2005/8/layout/bList2"/>
    <dgm:cxn modelId="{5C13CFF0-972D-4BF7-9180-C931BE6BA3F7}" type="presOf" srcId="{675A6592-AD6A-46CB-9632-066298BEBA8A}" destId="{5E3F2DD9-E79D-400A-94A9-6386F39394AC}" srcOrd="1" destOrd="0" presId="urn:microsoft.com/office/officeart/2005/8/layout/bList2"/>
    <dgm:cxn modelId="{321C87D5-C5BA-493A-9DA4-55993CA0A6D9}" srcId="{29B2C829-0801-47DF-AEF2-64AEAE87F123}" destId="{90221A29-FEB5-4AC7-89D0-94B7827F4A8B}" srcOrd="0" destOrd="0" parTransId="{203B0F30-9331-4EF8-AC9C-0251701D1B98}" sibTransId="{C9A261ED-82B8-47DF-B2C7-174EEC9E0B34}"/>
    <dgm:cxn modelId="{23EA75E1-BF42-4500-83EF-9EB04DEE5464}" type="presOf" srcId="{675A6592-AD6A-46CB-9632-066298BEBA8A}" destId="{BAA528D4-4A10-44E5-9A25-85FA97C20C36}" srcOrd="0" destOrd="0" presId="urn:microsoft.com/office/officeart/2005/8/layout/bList2"/>
    <dgm:cxn modelId="{10CF6997-3EF5-4070-8694-25EE4EB46D6C}" srcId="{675A6592-AD6A-46CB-9632-066298BEBA8A}" destId="{93072859-92D1-41BE-A2E3-649C4B6FF534}" srcOrd="0" destOrd="0" parTransId="{ADBCA84D-17A8-4D88-B031-58667699ED93}" sibTransId="{3AEEF5CF-C3DF-4766-A8BA-943C4916AE70}"/>
    <dgm:cxn modelId="{B24AF0A3-8DA8-4379-9AA2-3E241DF300E5}" type="presOf" srcId="{29B2C829-0801-47DF-AEF2-64AEAE87F123}" destId="{0491CA00-D949-4DE4-9D88-52BB91EDB24F}" srcOrd="0" destOrd="0" presId="urn:microsoft.com/office/officeart/2005/8/layout/bList2"/>
    <dgm:cxn modelId="{83F219BA-D0A5-46EC-BA6C-A1A515A745BF}" srcId="{BD016FA6-587F-4FB5-A282-6F6B60F4234E}" destId="{29B2C829-0801-47DF-AEF2-64AEAE87F123}" srcOrd="2" destOrd="0" parTransId="{19D5CB8B-93E9-4A33-A12A-C412E1B5886C}" sibTransId="{4DF5BD5A-8061-40AE-AC03-879148C10B44}"/>
    <dgm:cxn modelId="{805F4940-91A5-4E08-BA81-94560F272427}" type="presOf" srcId="{90221A29-FEB5-4AC7-89D0-94B7827F4A8B}" destId="{926A5461-6B54-4150-8D32-9DB273D7E787}" srcOrd="0" destOrd="0" presId="urn:microsoft.com/office/officeart/2005/8/layout/bList2"/>
    <dgm:cxn modelId="{7D69ED28-60FB-4804-B398-1E3E43968E8F}" type="presOf" srcId="{7EBE978B-FC1E-41EE-9A0C-1438DD7AAC06}" destId="{6B433B0C-392E-42EE-9EE8-685093D7A70C}" srcOrd="0" destOrd="0" presId="urn:microsoft.com/office/officeart/2005/8/layout/bList2"/>
    <dgm:cxn modelId="{C80FFD12-712C-4F2E-B1F2-28FB35E0ADCD}" type="presOf" srcId="{29B2C829-0801-47DF-AEF2-64AEAE87F123}" destId="{E7EA7E08-95D6-4E69-8EFE-57FADE0A8B55}" srcOrd="1" destOrd="0" presId="urn:microsoft.com/office/officeart/2005/8/layout/bList2"/>
    <dgm:cxn modelId="{3E34DF35-E8A2-4D6A-ABBD-C44EC7ABDF16}" type="presParOf" srcId="{A360319D-419E-4070-A2FC-47E45A186AF2}" destId="{F2ADCA52-45EA-46F0-AE7C-D8541CA7B793}" srcOrd="0" destOrd="0" presId="urn:microsoft.com/office/officeart/2005/8/layout/bList2"/>
    <dgm:cxn modelId="{F694702B-7A6C-4BD6-BA2F-9B4058F8AC20}" type="presParOf" srcId="{F2ADCA52-45EA-46F0-AE7C-D8541CA7B793}" destId="{AEAA3C1C-CE4A-4D9A-9A85-E3AD05F1D968}" srcOrd="0" destOrd="0" presId="urn:microsoft.com/office/officeart/2005/8/layout/bList2"/>
    <dgm:cxn modelId="{0B75F861-5D1A-4EBE-B72B-20667E07172A}" type="presParOf" srcId="{F2ADCA52-45EA-46F0-AE7C-D8541CA7B793}" destId="{BAA528D4-4A10-44E5-9A25-85FA97C20C36}" srcOrd="1" destOrd="0" presId="urn:microsoft.com/office/officeart/2005/8/layout/bList2"/>
    <dgm:cxn modelId="{EF364AB1-0B8F-47FA-AA55-39FB15253F7B}" type="presParOf" srcId="{F2ADCA52-45EA-46F0-AE7C-D8541CA7B793}" destId="{5E3F2DD9-E79D-400A-94A9-6386F39394AC}" srcOrd="2" destOrd="0" presId="urn:microsoft.com/office/officeart/2005/8/layout/bList2"/>
    <dgm:cxn modelId="{D1A59199-1244-4D44-8F27-68826952C990}" type="presParOf" srcId="{F2ADCA52-45EA-46F0-AE7C-D8541CA7B793}" destId="{53247152-E75C-4DF0-AD65-25F75C2790C7}" srcOrd="3" destOrd="0" presId="urn:microsoft.com/office/officeart/2005/8/layout/bList2"/>
    <dgm:cxn modelId="{BBB111C8-C0F3-4FE5-A0F4-C02092FE0B9D}" type="presParOf" srcId="{A360319D-419E-4070-A2FC-47E45A186AF2}" destId="{2413D98C-55A3-440D-AD67-8ED3F8374471}" srcOrd="1" destOrd="0" presId="urn:microsoft.com/office/officeart/2005/8/layout/bList2"/>
    <dgm:cxn modelId="{0B6DF457-FF5C-412B-AB6E-71257B377612}" type="presParOf" srcId="{A360319D-419E-4070-A2FC-47E45A186AF2}" destId="{1C062667-4F8D-4A19-8FA0-0759F08982ED}" srcOrd="2" destOrd="0" presId="urn:microsoft.com/office/officeart/2005/8/layout/bList2"/>
    <dgm:cxn modelId="{DB12C8C8-DCDA-4718-BE00-1DFF71D0ABC6}" type="presParOf" srcId="{1C062667-4F8D-4A19-8FA0-0759F08982ED}" destId="{7BB32022-FD61-419F-BC26-F630E18B5635}" srcOrd="0" destOrd="0" presId="urn:microsoft.com/office/officeart/2005/8/layout/bList2"/>
    <dgm:cxn modelId="{638D6E3F-BE06-42D3-B97E-BAD6964C5403}" type="presParOf" srcId="{1C062667-4F8D-4A19-8FA0-0759F08982ED}" destId="{D6856066-9810-44FC-BEB2-00CF489265FB}" srcOrd="1" destOrd="0" presId="urn:microsoft.com/office/officeart/2005/8/layout/bList2"/>
    <dgm:cxn modelId="{A05DB3F1-91C5-440D-9F3F-9ADB7D6CD133}" type="presParOf" srcId="{1C062667-4F8D-4A19-8FA0-0759F08982ED}" destId="{AE0F5819-54AE-4E34-B4E4-07B3D1E6732D}" srcOrd="2" destOrd="0" presId="urn:microsoft.com/office/officeart/2005/8/layout/bList2"/>
    <dgm:cxn modelId="{826180A5-9877-4113-9B6E-44851DB355F9}" type="presParOf" srcId="{1C062667-4F8D-4A19-8FA0-0759F08982ED}" destId="{53E1C39E-BF46-41D4-A60A-03B3BB068629}" srcOrd="3" destOrd="0" presId="urn:microsoft.com/office/officeart/2005/8/layout/bList2"/>
    <dgm:cxn modelId="{37FCCC5F-E263-4036-8ED5-EBD995D6EDAA}" type="presParOf" srcId="{A360319D-419E-4070-A2FC-47E45A186AF2}" destId="{6B433B0C-392E-42EE-9EE8-685093D7A70C}" srcOrd="3" destOrd="0" presId="urn:microsoft.com/office/officeart/2005/8/layout/bList2"/>
    <dgm:cxn modelId="{89731407-F394-4FEF-8AE7-557116F45535}" type="presParOf" srcId="{A360319D-419E-4070-A2FC-47E45A186AF2}" destId="{9FB8D628-B0F0-4747-8AEA-F226DBB352CE}" srcOrd="4" destOrd="0" presId="urn:microsoft.com/office/officeart/2005/8/layout/bList2"/>
    <dgm:cxn modelId="{0548A887-DC69-4DC0-BE6A-6D3EA3D33329}" type="presParOf" srcId="{9FB8D628-B0F0-4747-8AEA-F226DBB352CE}" destId="{926A5461-6B54-4150-8D32-9DB273D7E787}" srcOrd="0" destOrd="0" presId="urn:microsoft.com/office/officeart/2005/8/layout/bList2"/>
    <dgm:cxn modelId="{B1DD92BF-AB2F-4343-A63B-6D65BB4A5689}" type="presParOf" srcId="{9FB8D628-B0F0-4747-8AEA-F226DBB352CE}" destId="{0491CA00-D949-4DE4-9D88-52BB91EDB24F}" srcOrd="1" destOrd="0" presId="urn:microsoft.com/office/officeart/2005/8/layout/bList2"/>
    <dgm:cxn modelId="{02F5681F-5E41-44BA-B857-0174AB6160FC}" type="presParOf" srcId="{9FB8D628-B0F0-4747-8AEA-F226DBB352CE}" destId="{E7EA7E08-95D6-4E69-8EFE-57FADE0A8B55}" srcOrd="2" destOrd="0" presId="urn:microsoft.com/office/officeart/2005/8/layout/bList2"/>
    <dgm:cxn modelId="{88400851-8E3E-4537-B82F-90095111A7CA}" type="presParOf" srcId="{9FB8D628-B0F0-4747-8AEA-F226DBB352CE}" destId="{765A288D-B2BE-413D-81A5-BB9C54CF939B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A3C1C-CE4A-4D9A-9A85-E3AD05F1D968}">
      <dsp:nvSpPr>
        <dsp:cNvPr id="0" name=""/>
        <dsp:cNvSpPr/>
      </dsp:nvSpPr>
      <dsp:spPr>
        <a:xfrm>
          <a:off x="56494" y="501217"/>
          <a:ext cx="2086934" cy="26172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27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>
              <a:latin typeface="arial" panose="020B0604020202020204" pitchFamily="34" charset="0"/>
            </a:rPr>
            <a:t>bol slovenský politik, predstaviteľ radikálneho </a:t>
          </a:r>
          <a:r>
            <a:rPr lang="sk-SK" sz="1400" kern="1200" dirty="0" err="1" smtClean="0">
              <a:latin typeface="arial" panose="020B0604020202020204" pitchFamily="34" charset="0"/>
            </a:rPr>
            <a:t>pronacistického</a:t>
          </a:r>
          <a:r>
            <a:rPr lang="sk-SK" sz="1400" kern="1200" dirty="0" smtClean="0">
              <a:latin typeface="arial" panose="020B0604020202020204" pitchFamily="34" charset="0"/>
            </a:rPr>
            <a:t> krídla HSĽS, jeden z organizátorov odsunu slovenských Židov. Odsúdený Národným súdom na trest smrti a 20. augusta 1946 popravený. </a:t>
          </a:r>
          <a:endParaRPr lang="sk-SK" sz="1000" kern="1200" dirty="0"/>
        </a:p>
      </dsp:txBody>
      <dsp:txXfrm>
        <a:off x="105393" y="550116"/>
        <a:ext cx="1989136" cy="2568316"/>
      </dsp:txXfrm>
    </dsp:sp>
    <dsp:sp modelId="{5E3F2DD9-E79D-400A-94A9-6386F39394AC}">
      <dsp:nvSpPr>
        <dsp:cNvPr id="0" name=""/>
        <dsp:cNvSpPr/>
      </dsp:nvSpPr>
      <dsp:spPr>
        <a:xfrm>
          <a:off x="21695" y="2604736"/>
          <a:ext cx="2186531" cy="7018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smtClean="0"/>
            <a:t>Vojtech Lazár Tuka</a:t>
          </a:r>
          <a:endParaRPr lang="sk-SK" sz="1400" kern="1200" dirty="0"/>
        </a:p>
      </dsp:txBody>
      <dsp:txXfrm>
        <a:off x="21695" y="2604736"/>
        <a:ext cx="1539810" cy="701845"/>
      </dsp:txXfrm>
    </dsp:sp>
    <dsp:sp modelId="{53247152-E75C-4DF0-AD65-25F75C2790C7}">
      <dsp:nvSpPr>
        <dsp:cNvPr id="0" name=""/>
        <dsp:cNvSpPr/>
      </dsp:nvSpPr>
      <dsp:spPr>
        <a:xfrm>
          <a:off x="1321194" y="2384457"/>
          <a:ext cx="1513138" cy="16373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32022-FD61-419F-BC26-F630E18B5635}">
      <dsp:nvSpPr>
        <dsp:cNvPr id="0" name=""/>
        <dsp:cNvSpPr/>
      </dsp:nvSpPr>
      <dsp:spPr>
        <a:xfrm>
          <a:off x="3073224" y="469530"/>
          <a:ext cx="2310201" cy="28627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27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baseline="0" dirty="0" smtClean="0">
              <a:latin typeface="arial" panose="020B0604020202020204" pitchFamily="34" charset="0"/>
            </a:rPr>
            <a:t>bol slovenský ľudácky politik a novinár. Veliteľ Hlinkovej gardy, minister vnútra a podpredseda vlády Slovenského štátu. Bol spoluzodpovedný za perzekúciu slovenských židov a protifašistov. V roku 1947 bol odsúdený na 30 rokov väzenia. </a:t>
          </a:r>
          <a:endParaRPr lang="sk-SK" sz="1400" kern="1200" baseline="0" dirty="0"/>
        </a:p>
      </dsp:txBody>
      <dsp:txXfrm>
        <a:off x="3127355" y="523661"/>
        <a:ext cx="2201939" cy="2808665"/>
      </dsp:txXfrm>
    </dsp:sp>
    <dsp:sp modelId="{AE0F5819-54AE-4E34-B4E4-07B3D1E6732D}">
      <dsp:nvSpPr>
        <dsp:cNvPr id="0" name=""/>
        <dsp:cNvSpPr/>
      </dsp:nvSpPr>
      <dsp:spPr>
        <a:xfrm>
          <a:off x="2937167" y="2697491"/>
          <a:ext cx="2505262" cy="746272"/>
        </a:xfrm>
        <a:prstGeom prst="rect">
          <a:avLst/>
        </a:prstGeom>
        <a:solidFill>
          <a:schemeClr val="accent2">
            <a:hueOff val="-542947"/>
            <a:satOff val="20594"/>
            <a:lumOff val="-11274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smtClean="0"/>
            <a:t>Alexander Mach</a:t>
          </a:r>
          <a:endParaRPr lang="sk-SK" sz="1400" kern="1200" dirty="0"/>
        </a:p>
      </dsp:txBody>
      <dsp:txXfrm>
        <a:off x="2937167" y="2697491"/>
        <a:ext cx="1764269" cy="746272"/>
      </dsp:txXfrm>
    </dsp:sp>
    <dsp:sp modelId="{53E1C39E-BF46-41D4-A60A-03B3BB068629}">
      <dsp:nvSpPr>
        <dsp:cNvPr id="0" name=""/>
        <dsp:cNvSpPr/>
      </dsp:nvSpPr>
      <dsp:spPr>
        <a:xfrm>
          <a:off x="4438834" y="2520393"/>
          <a:ext cx="1510536" cy="15078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A5461-6B54-4150-8D32-9DB273D7E787}">
      <dsp:nvSpPr>
        <dsp:cNvPr id="0" name=""/>
        <dsp:cNvSpPr/>
      </dsp:nvSpPr>
      <dsp:spPr>
        <a:xfrm>
          <a:off x="6025703" y="600514"/>
          <a:ext cx="2412400" cy="245807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27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baseline="0" dirty="0" smtClean="0">
              <a:latin typeface="arial" panose="020B0604020202020204" pitchFamily="34" charset="0"/>
            </a:rPr>
            <a:t>Prof. JUDr. Ferdinand </a:t>
          </a:r>
          <a:r>
            <a:rPr lang="sk-SK" sz="1400" kern="1200" baseline="0" dirty="0" err="1" smtClean="0">
              <a:latin typeface="arial" panose="020B0604020202020204" pitchFamily="34" charset="0"/>
            </a:rPr>
            <a:t>Ďurčanskýbol</a:t>
          </a:r>
          <a:r>
            <a:rPr lang="sk-SK" sz="1400" kern="1200" baseline="0" dirty="0" smtClean="0">
              <a:latin typeface="arial" panose="020B0604020202020204" pitchFamily="34" charset="0"/>
            </a:rPr>
            <a:t> slovenský právnik, pedagóg, politik a novinár. Významný predstaviteľ HSĽS, minister v slovenskej autonómnej vláde a vlády Slovenskej republiky, odsúdený Národným súdom na trest smrti ako vojnový zločinec. </a:t>
          </a:r>
          <a:endParaRPr lang="sk-SK" sz="1400" kern="1200" baseline="0" dirty="0"/>
        </a:p>
      </dsp:txBody>
      <dsp:txXfrm>
        <a:off x="6082228" y="657039"/>
        <a:ext cx="2299350" cy="2401551"/>
      </dsp:txXfrm>
    </dsp:sp>
    <dsp:sp modelId="{E7EA7E08-95D6-4E69-8EFE-57FADE0A8B55}">
      <dsp:nvSpPr>
        <dsp:cNvPr id="0" name=""/>
        <dsp:cNvSpPr/>
      </dsp:nvSpPr>
      <dsp:spPr>
        <a:xfrm>
          <a:off x="6138637" y="2645652"/>
          <a:ext cx="2186531" cy="701845"/>
        </a:xfrm>
        <a:prstGeom prst="rect">
          <a:avLst/>
        </a:prstGeom>
        <a:solidFill>
          <a:schemeClr val="accent2">
            <a:hueOff val="-1085893"/>
            <a:satOff val="41188"/>
            <a:lumOff val="-22547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smtClean="0"/>
            <a:t>Prof. JUDr. Ferdinand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smtClean="0"/>
            <a:t>Ďurčanský</a:t>
          </a:r>
          <a:endParaRPr lang="sk-SK" sz="1400" kern="1200" dirty="0"/>
        </a:p>
      </dsp:txBody>
      <dsp:txXfrm>
        <a:off x="6138637" y="2645652"/>
        <a:ext cx="1539810" cy="701845"/>
      </dsp:txXfrm>
    </dsp:sp>
    <dsp:sp modelId="{765A288D-B2BE-413D-81A5-BB9C54CF939B}">
      <dsp:nvSpPr>
        <dsp:cNvPr id="0" name=""/>
        <dsp:cNvSpPr/>
      </dsp:nvSpPr>
      <dsp:spPr>
        <a:xfrm>
          <a:off x="7328807" y="2674422"/>
          <a:ext cx="1454686" cy="139929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27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9D22578F-9CED-4CCE-AEAE-98566E4529E8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27896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796B-BF52-4EC1-9448-8A685B8053E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3789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3418-3F13-4F56-9C23-C000C696D64E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9504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F4EF-466B-48E1-BBE6-9095EC346AF9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029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D786-12E1-4E42-B2F0-5548A71CA735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0818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6482-58BC-4CEE-956C-5BFDA686D453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3656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BBC1-7BAC-436C-B7F3-6438A8B3D05E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16846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D2F7-C80C-4621-A48E-579D8803C60E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4926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5013-105A-4902-8BCD-448EEA46B9E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3176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8EF0-59E9-4D1C-ACD0-19FD181E0FDA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3841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2806DB6F-9138-4A7D-9B9C-D67459990107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79307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0EF4EF-466B-48E1-BBE6-9095EC346AF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15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%C4%8Cesko-Slovensk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k.wikipedia.org/wiki/Prezident_%C4%8Cesko-Slovenska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romata.sk/files/14-marec-1939-spomienka-na-najcitlivejsiu-cast-dejin-slovenska-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959"/>
            <a:ext cx="9142437" cy="46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496944" cy="1800200"/>
          </a:xfrm>
        </p:spPr>
        <p:txBody>
          <a:bodyPr/>
          <a:lstStyle/>
          <a:p>
            <a:r>
              <a:rPr lang="sk-SK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ROZBITIE </a:t>
            </a:r>
            <a: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 – </a:t>
            </a:r>
            <a:r>
              <a:rPr lang="sk-SK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SLOVENSKEJ </a:t>
            </a:r>
            <a:r>
              <a:rPr lang="sk-SK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sk-SK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sk-SK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REPUBLIKY</a:t>
            </a:r>
            <a:endParaRPr lang="sk-SK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12" y="6093296"/>
            <a:ext cx="5184576" cy="504056"/>
          </a:xfrm>
        </p:spPr>
        <p:txBody>
          <a:bodyPr>
            <a:normAutofit fontScale="85000" lnSpcReduction="20000"/>
          </a:bodyPr>
          <a:lstStyle/>
          <a:p>
            <a:r>
              <a:rPr lang="sk-SK" sz="2400" dirty="0" smtClean="0"/>
              <a:t>          Dejepis</a:t>
            </a:r>
            <a:r>
              <a:rPr lang="sk-SK" sz="2400" dirty="0" smtClean="0"/>
              <a:t>, 9.ročník, </a:t>
            </a:r>
            <a:r>
              <a:rPr lang="sk-SK" sz="2400" dirty="0" err="1" smtClean="0"/>
              <a:t>Mgr.Dušan</a:t>
            </a:r>
            <a:r>
              <a:rPr lang="sk-SK" sz="2400" dirty="0" smtClean="0"/>
              <a:t> </a:t>
            </a:r>
            <a:r>
              <a:rPr lang="sk-SK" sz="2400" dirty="0" err="1" smtClean="0"/>
              <a:t>Cuker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46318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28685" y="956172"/>
            <a:ext cx="6395644" cy="744637"/>
          </a:xfrm>
        </p:spPr>
        <p:txBody>
          <a:bodyPr/>
          <a:lstStyle/>
          <a:p>
            <a:r>
              <a:rPr lang="sk-SK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Autonómia Slovenska</a:t>
            </a:r>
          </a:p>
        </p:txBody>
      </p:sp>
      <p:sp>
        <p:nvSpPr>
          <p:cNvPr id="8" name="Zástupný objekt pre obsah 7"/>
          <p:cNvSpPr>
            <a:spLocks noGrp="1"/>
          </p:cNvSpPr>
          <p:nvPr>
            <p:ph idx="1"/>
          </p:nvPr>
        </p:nvSpPr>
        <p:spPr>
          <a:xfrm>
            <a:off x="251520" y="1700809"/>
            <a:ext cx="6552728" cy="4968551"/>
          </a:xfrm>
        </p:spPr>
        <p:txBody>
          <a:bodyPr>
            <a:normAutofit/>
          </a:bodyPr>
          <a:lstStyle/>
          <a:p>
            <a:r>
              <a:rPr lang="sk-SK" sz="2400" dirty="0"/>
              <a:t>Po Mníchovskom </a:t>
            </a:r>
            <a:r>
              <a:rPr lang="sk-SK" sz="2400" dirty="0" smtClean="0"/>
              <a:t>diktáte </a:t>
            </a:r>
            <a:r>
              <a:rPr lang="sk-SK" sz="2400" b="1" dirty="0" smtClean="0">
                <a:solidFill>
                  <a:srgbClr val="00B0F0"/>
                </a:solidFill>
              </a:rPr>
              <a:t>5.októbra</a:t>
            </a:r>
            <a:r>
              <a:rPr lang="sk-SK" sz="2400" dirty="0" smtClean="0">
                <a:solidFill>
                  <a:srgbClr val="00B0F0"/>
                </a:solidFill>
              </a:rPr>
              <a:t> </a:t>
            </a:r>
            <a:r>
              <a:rPr lang="sk-SK" sz="2400" b="1" dirty="0" smtClean="0">
                <a:solidFill>
                  <a:srgbClr val="00B0F0"/>
                </a:solidFill>
              </a:rPr>
              <a:t>1938</a:t>
            </a:r>
            <a:r>
              <a:rPr lang="sk-SK" sz="2400" dirty="0" smtClean="0">
                <a:solidFill>
                  <a:srgbClr val="00B0F0"/>
                </a:solidFill>
              </a:rPr>
              <a:t> </a:t>
            </a:r>
            <a:r>
              <a:rPr lang="sk-SK" sz="2400" dirty="0"/>
              <a:t>sa </a:t>
            </a:r>
            <a:r>
              <a:rPr lang="sk-SK" sz="2400" dirty="0" smtClean="0"/>
              <a:t>Eduard Beneš </a:t>
            </a:r>
            <a:r>
              <a:rPr lang="sk-SK" sz="2400" dirty="0"/>
              <a:t>vzdal svojej funkcie a odišiel do cudziny.</a:t>
            </a:r>
          </a:p>
          <a:p>
            <a:r>
              <a:rPr lang="sk-SK" sz="2400" dirty="0"/>
              <a:t>Novým prezidentom sa stal </a:t>
            </a:r>
            <a:r>
              <a:rPr lang="sk-SK" sz="2400" b="1" dirty="0">
                <a:solidFill>
                  <a:srgbClr val="00B0F0"/>
                </a:solidFill>
              </a:rPr>
              <a:t>E. </a:t>
            </a:r>
            <a:r>
              <a:rPr lang="sk-SK" sz="2400" b="1" dirty="0" err="1" smtClean="0">
                <a:solidFill>
                  <a:srgbClr val="00B0F0"/>
                </a:solidFill>
              </a:rPr>
              <a:t>Hácha</a:t>
            </a:r>
            <a:r>
              <a:rPr lang="sk-SK" sz="2400" dirty="0"/>
              <a:t>.</a:t>
            </a:r>
          </a:p>
          <a:p>
            <a:r>
              <a:rPr lang="sk-SK" sz="2400" dirty="0"/>
              <a:t>Na SR vzala iniciatívu do rúk HSĽS – po rokovaní v Žiline </a:t>
            </a:r>
            <a:r>
              <a:rPr lang="sk-SK" sz="2400" dirty="0">
                <a:solidFill>
                  <a:schemeClr val="accent6"/>
                </a:solidFill>
              </a:rPr>
              <a:t>5. a 6. októbra 1938 </a:t>
            </a:r>
            <a:r>
              <a:rPr lang="sk-SK" sz="2400" dirty="0"/>
              <a:t>vyhlásila </a:t>
            </a:r>
            <a:r>
              <a:rPr lang="sk-SK" sz="2400" dirty="0">
                <a:solidFill>
                  <a:schemeClr val="accent6"/>
                </a:solidFill>
              </a:rPr>
              <a:t>slovenskú autonómiu</a:t>
            </a:r>
            <a:r>
              <a:rPr lang="sk-SK" sz="2400" dirty="0"/>
              <a:t>, akceptovala ju aj ústredná vláda v Prahe.</a:t>
            </a:r>
          </a:p>
        </p:txBody>
      </p:sp>
      <p:pic>
        <p:nvPicPr>
          <p:cNvPr id="1026" name="Picture 2" descr="Písal sa 6. október 1938: Slováci vyhlásili autonómiu Slovenskej krajiny -  SLOVENSKÉ HNUTIE OBRO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300990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45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Eduard                        Emil</a:t>
            </a:r>
            <a:b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 Beneš                           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</a:rPr>
              <a:t>Hácha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AutoShape 6" descr="Edvard Beneš – Wikipédia"/>
          <p:cNvSpPr>
            <a:spLocks noGrp="1" noChangeAspect="1" noChangeArrowheads="1"/>
          </p:cNvSpPr>
          <p:nvPr>
            <p:ph sz="half" idx="1"/>
          </p:nvPr>
        </p:nvSpPr>
        <p:spPr bwMode="auto">
          <a:xfrm>
            <a:off x="1125459" y="2172548"/>
            <a:ext cx="2870477" cy="32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5132" name="Picture 12" descr="Edvard Bene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58" y="2152509"/>
            <a:ext cx="2870478" cy="33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ĺžnik 10"/>
          <p:cNvSpPr/>
          <p:nvPr/>
        </p:nvSpPr>
        <p:spPr>
          <a:xfrm>
            <a:off x="467544" y="5613855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2. a 4. prezident </a:t>
            </a:r>
            <a:r>
              <a:rPr lang="sk-SK" b="1" dirty="0">
                <a:solidFill>
                  <a:srgbClr val="0645AD"/>
                </a:solidFill>
                <a:latin typeface="Arial" panose="020B0604020202020204" pitchFamily="34" charset="0"/>
                <a:hlinkClick r:id="rId3" tooltip="Česko-Slovensko"/>
              </a:rPr>
              <a:t>Česko-Slovenska</a:t>
            </a:r>
            <a:endParaRPr lang="sk-SK" dirty="0"/>
          </a:p>
        </p:txBody>
      </p:sp>
      <p:pic>
        <p:nvPicPr>
          <p:cNvPr id="5134" name="Picture 14" descr="Emil Hách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2509"/>
            <a:ext cx="2592288" cy="33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4932040" y="561385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3. </a:t>
            </a:r>
            <a:r>
              <a:rPr lang="sk-SK" b="1" dirty="0">
                <a:hlinkClick r:id="rId5" tooltip="Prezident Česko-Slovenska"/>
              </a:rPr>
              <a:t>prezident Česko-Slovenska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147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4294967295"/>
          </p:nvPr>
        </p:nvSpPr>
        <p:spPr>
          <a:xfrm>
            <a:off x="107503" y="103814"/>
            <a:ext cx="8928992" cy="6048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b="1" dirty="0"/>
              <a:t>7. októbra 1938 </a:t>
            </a:r>
            <a:r>
              <a:rPr lang="sk-SK" dirty="0"/>
              <a:t>bola vytvorená </a:t>
            </a:r>
            <a:r>
              <a:rPr lang="sk-SK" b="1" dirty="0">
                <a:solidFill>
                  <a:srgbClr val="00B0F0"/>
                </a:solidFill>
              </a:rPr>
              <a:t>autonómna vláda</a:t>
            </a:r>
            <a:r>
              <a:rPr lang="sk-SK" dirty="0"/>
              <a:t> – </a:t>
            </a:r>
            <a:r>
              <a:rPr lang="sk-SK" b="1" dirty="0" smtClean="0">
                <a:solidFill>
                  <a:srgbClr val="00B0F0"/>
                </a:solidFill>
              </a:rPr>
              <a:t>Jozef Tiso</a:t>
            </a:r>
            <a:r>
              <a:rPr lang="sk-SK" dirty="0"/>
              <a:t> </a:t>
            </a:r>
            <a:r>
              <a:rPr lang="sk-SK" dirty="0" smtClean="0"/>
              <a:t>sa stal</a:t>
            </a:r>
            <a:r>
              <a:rPr lang="sk-SK" dirty="0"/>
              <a:t> </a:t>
            </a:r>
            <a:endParaRPr lang="sk-SK" dirty="0"/>
          </a:p>
          <a:p>
            <a:pPr marL="0" indent="0">
              <a:lnSpc>
                <a:spcPct val="100000"/>
              </a:lnSpc>
              <a:buNone/>
            </a:pPr>
            <a:r>
              <a:rPr lang="sk-SK" b="1" dirty="0" smtClean="0"/>
              <a:t>   predsedom </a:t>
            </a:r>
            <a:r>
              <a:rPr lang="sk-SK" b="1" dirty="0"/>
              <a:t>vlády</a:t>
            </a:r>
            <a:r>
              <a:rPr lang="sk-SK" dirty="0"/>
              <a:t> a tiež </a:t>
            </a:r>
            <a:r>
              <a:rPr lang="sk-SK" b="1" dirty="0"/>
              <a:t>ministrom vnútra</a:t>
            </a:r>
            <a:r>
              <a:rPr lang="sk-SK" b="1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sk-SK" dirty="0" smtClean="0">
                <a:solidFill>
                  <a:srgbClr val="0070C0"/>
                </a:solidFill>
              </a:rPr>
              <a:t>Československá </a:t>
            </a:r>
            <a:r>
              <a:rPr lang="sk-SK" dirty="0">
                <a:solidFill>
                  <a:srgbClr val="0070C0"/>
                </a:solidFill>
              </a:rPr>
              <a:t>republika zmenila názov na Česko – Slovenská republika ( Č – SR).</a:t>
            </a:r>
          </a:p>
          <a:p>
            <a:pPr>
              <a:lnSpc>
                <a:spcPct val="100000"/>
              </a:lnSpc>
            </a:pPr>
            <a:r>
              <a:rPr lang="sk-SK" dirty="0"/>
              <a:t>Slovensko dostalo úradný názov </a:t>
            </a:r>
            <a:r>
              <a:rPr lang="sk-SK" b="1" dirty="0">
                <a:solidFill>
                  <a:srgbClr val="00B0F0"/>
                </a:solidFill>
              </a:rPr>
              <a:t>Slovenská krajina</a:t>
            </a:r>
            <a:r>
              <a:rPr lang="sk-SK" dirty="0"/>
              <a:t>, </a:t>
            </a:r>
            <a:r>
              <a:rPr lang="sk-SK" b="1" dirty="0"/>
              <a:t>novú vládu</a:t>
            </a:r>
            <a:r>
              <a:rPr lang="sk-SK" dirty="0"/>
              <a:t> na čele s </a:t>
            </a:r>
            <a:r>
              <a:rPr lang="sk-SK" b="1" dirty="0"/>
              <a:t>J. Tisom</a:t>
            </a:r>
            <a:r>
              <a:rPr lang="sk-SK" dirty="0"/>
              <a:t> </a:t>
            </a:r>
            <a:endParaRPr lang="sk-SK" dirty="0" smtClean="0"/>
          </a:p>
          <a:p>
            <a:pPr>
              <a:lnSpc>
                <a:spcPct val="100000"/>
              </a:lnSpc>
            </a:pPr>
            <a:r>
              <a:rPr lang="sk-SK" dirty="0" smtClean="0"/>
              <a:t>v</a:t>
            </a:r>
            <a:r>
              <a:rPr lang="sk-SK" dirty="0"/>
              <a:t> decembri 1938 bol zvolený </a:t>
            </a:r>
            <a:r>
              <a:rPr lang="sk-SK" b="1" dirty="0"/>
              <a:t>prvý slovenský parlament</a:t>
            </a:r>
            <a:r>
              <a:rPr lang="sk-SK" dirty="0"/>
              <a:t> – </a:t>
            </a:r>
            <a:r>
              <a:rPr lang="sk-SK" b="1" dirty="0">
                <a:solidFill>
                  <a:srgbClr val="00B0F0"/>
                </a:solidFill>
              </a:rPr>
              <a:t>Snem Slovenskej krajiny</a:t>
            </a:r>
            <a:r>
              <a:rPr lang="sk-SK" dirty="0">
                <a:solidFill>
                  <a:srgbClr val="00B0F0"/>
                </a:solidFill>
              </a:rPr>
              <a:t> 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3074" name="Picture 2" descr="Zdroj:http://img.ihned.cz/attachment.php/650/20383650/ist4EFHIKLMOjkPQWbegpqrxSTw29RVm/snem-slovenskej-republiky_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3" y="3208937"/>
            <a:ext cx="4146811" cy="27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 rot="10800000" flipV="1">
            <a:off x="281171" y="6303803"/>
            <a:ext cx="4290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Zasadnutie</a:t>
            </a:r>
            <a:r>
              <a:rPr lang="sk-SK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Muli"/>
              </a:rPr>
              <a:t> Snemu Slovenskej krajiny</a:t>
            </a:r>
            <a:endParaRPr lang="sk-SK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4" descr="Jozef Tiso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98855"/>
            <a:ext cx="2206749" cy="31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300192" y="6303804"/>
            <a:ext cx="20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Jozef Tiso</a:t>
            </a:r>
            <a:endParaRPr lang="sk-SK" b="1" u="sng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550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8685" y="1069062"/>
            <a:ext cx="1571108" cy="672628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HSĽS</a:t>
            </a:r>
            <a:endParaRPr lang="sk-SK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176464"/>
          </a:xfrm>
        </p:spPr>
        <p:txBody>
          <a:bodyPr>
            <a:normAutofit fontScale="92500" lnSpcReduction="20000"/>
          </a:bodyPr>
          <a:lstStyle/>
          <a:p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HSĽS</a:t>
            </a:r>
            <a:r>
              <a:rPr lang="sk-SK" sz="2400" dirty="0"/>
              <a:t> </a:t>
            </a:r>
            <a:r>
              <a:rPr lang="sk-SK" sz="2400" dirty="0" smtClean="0"/>
              <a:t>– prevzala politickú moc </a:t>
            </a:r>
          </a:p>
          <a:p>
            <a:r>
              <a:rPr lang="sk-SK" sz="2400" dirty="0" smtClean="0"/>
              <a:t>vyhlásila sa </a:t>
            </a:r>
            <a:r>
              <a:rPr lang="sk-SK" sz="2400" dirty="0"/>
              <a:t>za jedinú reprezentantku slovenského </a:t>
            </a:r>
            <a:r>
              <a:rPr lang="sk-SK" sz="2400" dirty="0" smtClean="0"/>
              <a:t>národa</a:t>
            </a:r>
          </a:p>
          <a:p>
            <a:r>
              <a:rPr lang="sk-SK" sz="2400" dirty="0"/>
              <a:t>v</a:t>
            </a:r>
            <a:r>
              <a:rPr lang="sk-SK" sz="2400" dirty="0" smtClean="0"/>
              <a:t>ytvorila </a:t>
            </a:r>
            <a:r>
              <a:rPr lang="sk-SK" sz="2400" dirty="0"/>
              <a:t>si vlastné ozbrojené oddiely – </a:t>
            </a:r>
            <a:r>
              <a:rPr lang="sk-SK" sz="2400" b="1" dirty="0"/>
              <a:t>Hlinkovu </a:t>
            </a:r>
            <a:r>
              <a:rPr lang="sk-SK" sz="2400" b="1" dirty="0" smtClean="0"/>
              <a:t>gardu</a:t>
            </a:r>
          </a:p>
          <a:p>
            <a:r>
              <a:rPr lang="sk-SK" sz="2400" dirty="0" smtClean="0"/>
              <a:t> </a:t>
            </a:r>
            <a:r>
              <a:rPr lang="sk-SK" sz="2400" dirty="0"/>
              <a:t>s</a:t>
            </a:r>
            <a:r>
              <a:rPr lang="sk-SK" sz="2400" dirty="0" smtClean="0"/>
              <a:t>ama </a:t>
            </a:r>
            <a:r>
              <a:rPr lang="sk-SK" sz="2400" dirty="0"/>
              <a:t>zostavila jedinú kandidátku so 63 poslancami. </a:t>
            </a:r>
          </a:p>
          <a:p>
            <a:r>
              <a:rPr lang="sk-SK" sz="2400" dirty="0" smtClean="0"/>
              <a:t>na </a:t>
            </a:r>
            <a:r>
              <a:rPr lang="sk-SK" sz="2400" dirty="0"/>
              <a:t>Slovensku dochádzalo k porušovaniu základných občianskych práv – slobody tlače, zhromažďovania, </a:t>
            </a:r>
            <a:r>
              <a:rPr lang="sk-SK" sz="2400" dirty="0" smtClean="0"/>
              <a:t>prejavu</a:t>
            </a:r>
            <a:endParaRPr lang="sk-SK" sz="2400" dirty="0"/>
          </a:p>
          <a:p>
            <a:r>
              <a:rPr lang="sk-SK" sz="2400" dirty="0" smtClean="0"/>
              <a:t>začalo </a:t>
            </a:r>
            <a:r>
              <a:rPr lang="sk-SK" sz="2400" dirty="0"/>
              <a:t>sa prenasledovanie židovského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</a:t>
            </a:r>
            <a:r>
              <a:rPr lang="sk-SK" sz="2400" dirty="0" smtClean="0"/>
              <a:t>obyvateľstva</a:t>
            </a:r>
          </a:p>
          <a:p>
            <a:r>
              <a:rPr lang="sk-SK" altLang="sk-SK" sz="2400" dirty="0" smtClean="0"/>
              <a:t>mala </a:t>
            </a:r>
            <a:r>
              <a:rPr lang="sk-SK" altLang="sk-SK" sz="2400" dirty="0"/>
              <a:t>neobmedzenú moc</a:t>
            </a:r>
          </a:p>
          <a:p>
            <a:endParaRPr lang="sk-SK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sk-SK" sz="2400" dirty="0"/>
          </a:p>
        </p:txBody>
      </p:sp>
      <p:pic>
        <p:nvPicPr>
          <p:cNvPr id="6146" name="Picture 2" descr="Domáca stránka - Slovenská ľudová strana Andreja Hlin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186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 descr="https://player.slideplayer.sk/98/17075823/slides/slide_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60977" r="54100" b="3309"/>
          <a:stretch/>
        </p:blipFill>
        <p:spPr bwMode="auto">
          <a:xfrm>
            <a:off x="5940152" y="4653136"/>
            <a:ext cx="3039229" cy="206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 descr="https://player.slideplayer.sk/98/17075823/slides/slide_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6" t="60977" r="3306" b="3309"/>
          <a:stretch/>
        </p:blipFill>
        <p:spPr bwMode="auto">
          <a:xfrm>
            <a:off x="3674644" y="175123"/>
            <a:ext cx="230124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728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34076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Viedenská 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arbitráž </a:t>
            </a:r>
            <a:r>
              <a:rPr lang="sk-SK" dirty="0"/>
              <a:t>(</a:t>
            </a:r>
            <a:r>
              <a:rPr lang="sk-SK" sz="2200" b="1" dirty="0"/>
              <a:t>arbitráž – medzinárodné rozhodovanie a urovnávanie sporov medzi dvoma štátmi</a:t>
            </a:r>
            <a:r>
              <a:rPr lang="sk-SK" sz="2200" dirty="0"/>
              <a:t>)</a:t>
            </a:r>
            <a:endParaRPr lang="sk-SK" sz="22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758" y="1340769"/>
            <a:ext cx="8928991" cy="4752527"/>
          </a:xfrm>
        </p:spPr>
        <p:txBody>
          <a:bodyPr>
            <a:normAutofit/>
          </a:bodyPr>
          <a:lstStyle/>
          <a:p>
            <a:r>
              <a:rPr lang="sk-SK" sz="1900" dirty="0"/>
              <a:t>Nemecká a talianska vláda </a:t>
            </a:r>
            <a:r>
              <a:rPr lang="sk-SK" sz="1900" b="1" dirty="0">
                <a:solidFill>
                  <a:srgbClr val="0070C0"/>
                </a:solidFill>
              </a:rPr>
              <a:t>v novembri 1938 </a:t>
            </a:r>
            <a:r>
              <a:rPr lang="sk-SK" sz="1900" dirty="0"/>
              <a:t>rozhodla </a:t>
            </a:r>
            <a:r>
              <a:rPr lang="sk-SK" sz="1900" dirty="0" smtClean="0">
                <a:solidFill>
                  <a:srgbClr val="0070C0"/>
                </a:solidFill>
              </a:rPr>
              <a:t>vo Viedni </a:t>
            </a:r>
            <a:r>
              <a:rPr lang="sk-SK" sz="1900" dirty="0" smtClean="0"/>
              <a:t>v zámku </a:t>
            </a:r>
            <a:r>
              <a:rPr lang="sk-SK" sz="1900" dirty="0" err="1" smtClean="0"/>
              <a:t>Belvedere</a:t>
            </a:r>
            <a:r>
              <a:rPr lang="sk-SK" sz="1900" dirty="0" smtClean="0"/>
              <a:t> </a:t>
            </a:r>
            <a:r>
              <a:rPr lang="sk-SK" sz="1900" dirty="0" smtClean="0">
                <a:solidFill>
                  <a:srgbClr val="C00000"/>
                </a:solidFill>
              </a:rPr>
              <a:t>o</a:t>
            </a:r>
            <a:r>
              <a:rPr lang="sk-SK" sz="1900" dirty="0">
                <a:solidFill>
                  <a:srgbClr val="C00000"/>
                </a:solidFill>
              </a:rPr>
              <a:t> odstúpení južného Slovenska </a:t>
            </a:r>
            <a:r>
              <a:rPr lang="sk-SK" sz="1900" u="sng" dirty="0">
                <a:solidFill>
                  <a:srgbClr val="C00000"/>
                </a:solidFill>
              </a:rPr>
              <a:t>Maďarsku</a:t>
            </a:r>
            <a:r>
              <a:rPr lang="sk-SK" sz="1900" dirty="0">
                <a:solidFill>
                  <a:srgbClr val="C00000"/>
                </a:solidFill>
              </a:rPr>
              <a:t> </a:t>
            </a:r>
            <a:r>
              <a:rPr lang="sk-SK" sz="1900" dirty="0"/>
              <a:t>– Slovensko stratilo 1/5 územia s 800 tisíc obyvateľmi ( okrem maďarského obyvateľstva tam žilo aj 250 tisíc Slovákov</a:t>
            </a:r>
            <a:r>
              <a:rPr lang="sk-SK" sz="1900" dirty="0" smtClean="0"/>
              <a:t>).</a:t>
            </a:r>
            <a:endParaRPr lang="sk-SK" altLang="sk-SK" sz="1900" b="1" dirty="0" smtClean="0"/>
          </a:p>
          <a:p>
            <a:r>
              <a:rPr lang="sk-SK" altLang="sk-SK" sz="1500" b="1" dirty="0" smtClean="0"/>
              <a:t>Nemecko </a:t>
            </a:r>
            <a:r>
              <a:rPr lang="sk-SK" altLang="sk-SK" sz="1500" dirty="0"/>
              <a:t>- </a:t>
            </a:r>
            <a:r>
              <a:rPr lang="sk-SK" altLang="sk-SK" sz="1500" dirty="0" err="1"/>
              <a:t>Ribbentrop</a:t>
            </a:r>
            <a:r>
              <a:rPr lang="sk-SK" altLang="sk-SK" sz="1500" dirty="0"/>
              <a:t> a   </a:t>
            </a:r>
            <a:r>
              <a:rPr lang="sk-SK" altLang="sk-SK" sz="1500" dirty="0" err="1"/>
              <a:t>Göring</a:t>
            </a:r>
            <a:r>
              <a:rPr lang="sk-SK" altLang="sk-SK" sz="1500" dirty="0"/>
              <a:t> </a:t>
            </a:r>
          </a:p>
          <a:p>
            <a:r>
              <a:rPr lang="sk-SK" altLang="sk-SK" sz="1500" b="1" dirty="0"/>
              <a:t>Taliansko</a:t>
            </a:r>
            <a:r>
              <a:rPr lang="sk-SK" altLang="sk-SK" sz="1500" dirty="0"/>
              <a:t> -  </a:t>
            </a:r>
            <a:r>
              <a:rPr lang="sk-SK" altLang="sk-SK" sz="1500" dirty="0" err="1"/>
              <a:t>Galeazzo</a:t>
            </a:r>
            <a:r>
              <a:rPr lang="sk-SK" altLang="sk-SK" sz="1500" dirty="0"/>
              <a:t> </a:t>
            </a:r>
            <a:r>
              <a:rPr lang="sk-SK" altLang="sk-SK" sz="1500" dirty="0" err="1"/>
              <a:t>Ciano</a:t>
            </a:r>
            <a:r>
              <a:rPr lang="sk-SK" altLang="sk-SK" sz="1500" dirty="0"/>
              <a:t> </a:t>
            </a:r>
          </a:p>
          <a:p>
            <a:r>
              <a:rPr lang="sk-SK" altLang="sk-SK" sz="1500" b="1" dirty="0"/>
              <a:t>Maďarsko</a:t>
            </a:r>
            <a:r>
              <a:rPr lang="sk-SK" altLang="sk-SK" sz="1500" dirty="0"/>
              <a:t> -  </a:t>
            </a:r>
            <a:r>
              <a:rPr lang="sk-SK" altLang="sk-SK" sz="1500" dirty="0" err="1"/>
              <a:t>Kálmán</a:t>
            </a:r>
            <a:r>
              <a:rPr lang="sk-SK" altLang="sk-SK" sz="1500" dirty="0"/>
              <a:t> </a:t>
            </a:r>
            <a:r>
              <a:rPr lang="sk-SK" altLang="sk-SK" sz="1500" dirty="0" err="1"/>
              <a:t>Kánya</a:t>
            </a:r>
            <a:r>
              <a:rPr lang="sk-SK" altLang="sk-SK" sz="1500" dirty="0"/>
              <a:t> a  </a:t>
            </a:r>
            <a:r>
              <a:rPr lang="sk-SK" altLang="sk-SK" sz="1500" dirty="0" err="1"/>
              <a:t>Pál</a:t>
            </a:r>
            <a:r>
              <a:rPr lang="sk-SK" altLang="sk-SK" sz="1500" dirty="0"/>
              <a:t> </a:t>
            </a:r>
            <a:r>
              <a:rPr lang="sk-SK" altLang="sk-SK" sz="1500" dirty="0" err="1"/>
              <a:t>Teleki</a:t>
            </a:r>
            <a:endParaRPr lang="sk-SK" altLang="sk-SK" sz="1500" dirty="0"/>
          </a:p>
          <a:p>
            <a:r>
              <a:rPr lang="sk-SK" altLang="sk-SK" sz="1500" b="1" dirty="0"/>
              <a:t>Česko-Slovensko </a:t>
            </a:r>
            <a:r>
              <a:rPr lang="sk-SK" altLang="sk-SK" sz="1500" dirty="0"/>
              <a:t>-  František </a:t>
            </a:r>
            <a:r>
              <a:rPr lang="sk-SK" altLang="sk-SK" sz="1500" dirty="0" err="1"/>
              <a:t>Chvalkovský</a:t>
            </a:r>
            <a:r>
              <a:rPr lang="sk-SK" altLang="sk-SK" sz="1500" dirty="0"/>
              <a:t> a Ivan </a:t>
            </a:r>
            <a:r>
              <a:rPr lang="sk-SK" altLang="sk-SK" sz="1500" dirty="0" err="1"/>
              <a:t>Krno</a:t>
            </a:r>
            <a:r>
              <a:rPr lang="sk-SK" altLang="sk-SK" sz="1500" dirty="0"/>
              <a:t> </a:t>
            </a:r>
          </a:p>
          <a:p>
            <a:pPr lvl="1"/>
            <a:r>
              <a:rPr lang="sk-SK" altLang="sk-SK" sz="1400" b="1" dirty="0"/>
              <a:t>Slovensko</a:t>
            </a:r>
            <a:r>
              <a:rPr lang="sk-SK" altLang="sk-SK" sz="1400" dirty="0"/>
              <a:t> - predseda vlády Jozef Tiso a minister spravodlivosti Ferdinand </a:t>
            </a:r>
            <a:r>
              <a:rPr lang="sk-SK" altLang="sk-SK" sz="1400" dirty="0" err="1"/>
              <a:t>Ďurčanský</a:t>
            </a:r>
            <a:r>
              <a:rPr lang="sk-SK" altLang="sk-SK" sz="1400" dirty="0"/>
              <a:t> </a:t>
            </a:r>
          </a:p>
          <a:p>
            <a:pPr lvl="1"/>
            <a:r>
              <a:rPr lang="sk-SK" altLang="sk-SK" sz="1400" b="1" dirty="0"/>
              <a:t>Karpatská Ukrajina</a:t>
            </a:r>
            <a:r>
              <a:rPr lang="sk-SK" altLang="sk-SK" sz="1400" dirty="0"/>
              <a:t> - predseda vlády </a:t>
            </a:r>
            <a:r>
              <a:rPr lang="sk-SK" altLang="sk-SK" sz="1400" dirty="0" err="1"/>
              <a:t>Avhustyn</a:t>
            </a:r>
            <a:r>
              <a:rPr lang="sk-SK" altLang="sk-SK" sz="1400" dirty="0"/>
              <a:t> </a:t>
            </a:r>
            <a:r>
              <a:rPr lang="sk-SK" altLang="sk-SK" sz="1400" dirty="0" err="1"/>
              <a:t>Vološyn</a:t>
            </a:r>
            <a:r>
              <a:rPr lang="sk-SK" altLang="sk-SK" sz="1400" dirty="0"/>
              <a:t> </a:t>
            </a:r>
          </a:p>
          <a:p>
            <a:pPr marL="180000">
              <a:spcBef>
                <a:spcPts val="0"/>
              </a:spcBef>
            </a:pPr>
            <a:r>
              <a:rPr lang="sk-SK" sz="1800" dirty="0" smtClean="0"/>
              <a:t>Na </a:t>
            </a:r>
            <a:r>
              <a:rPr lang="sk-SK" sz="1800" dirty="0"/>
              <a:t>zabranom území bola dočasne vojenská diktatúra.</a:t>
            </a:r>
          </a:p>
          <a:p>
            <a:pPr marL="180000">
              <a:spcBef>
                <a:spcPts val="0"/>
              </a:spcBef>
            </a:pPr>
            <a:r>
              <a:rPr lang="sk-SK" sz="1800" dirty="0"/>
              <a:t>Okupácia priniesla aj národnostný útlak.</a:t>
            </a:r>
          </a:p>
          <a:p>
            <a:pPr marL="180000">
              <a:spcBef>
                <a:spcPts val="0"/>
              </a:spcBef>
            </a:pPr>
            <a:r>
              <a:rPr lang="sk-SK" sz="1800" u="sng" dirty="0">
                <a:solidFill>
                  <a:srgbClr val="C00000"/>
                </a:solidFill>
              </a:rPr>
              <a:t>Poľsko</a:t>
            </a:r>
            <a:r>
              <a:rPr lang="sk-SK" sz="1800" dirty="0">
                <a:solidFill>
                  <a:srgbClr val="C00000"/>
                </a:solidFill>
              </a:rPr>
              <a:t> zobralo Slovensku </a:t>
            </a:r>
            <a:r>
              <a:rPr lang="sk-SK" sz="1800" dirty="0"/>
              <a:t>226 km</a:t>
            </a:r>
            <a:r>
              <a:rPr lang="sk-SK" sz="1800" baseline="30000" dirty="0"/>
              <a:t>2 </a:t>
            </a:r>
            <a:r>
              <a:rPr lang="sk-SK" sz="1800" dirty="0"/>
              <a:t>so 4280 obyvateľmi</a:t>
            </a:r>
            <a:r>
              <a:rPr lang="sk-SK" sz="1800" dirty="0" smtClean="0"/>
              <a:t>.</a:t>
            </a:r>
          </a:p>
          <a:p>
            <a:endParaRPr lang="sk-SK" sz="2400" dirty="0"/>
          </a:p>
        </p:txBody>
      </p:sp>
      <p:pic>
        <p:nvPicPr>
          <p:cNvPr id="4" name="Picture 5" descr="scan0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40536"/>
            <a:ext cx="3024336" cy="1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53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44624"/>
            <a:ext cx="4248472" cy="598844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Výsledok arbitráže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09-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9539"/>
            <a:ext cx="8136904" cy="33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09-l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933056"/>
            <a:ext cx="5184576" cy="123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660232" y="116632"/>
            <a:ext cx="2293268" cy="16344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i="1" u="sng" dirty="0"/>
              <a:t>Slovensko stratilo:</a:t>
            </a:r>
            <a:r>
              <a:rPr lang="sk-SK" altLang="sk-SK" dirty="0"/>
              <a:t>      *10 000 km2                  *20% priemyslu             *30% ornej pôdy           *850 000  obyv.</a:t>
            </a:r>
            <a:endParaRPr lang="sk-SK" altLang="sk-SK" dirty="0"/>
          </a:p>
        </p:txBody>
      </p:sp>
      <p:sp>
        <p:nvSpPr>
          <p:cNvPr id="10" name="Zaoblený obdĺžnik 9"/>
          <p:cNvSpPr/>
          <p:nvPr/>
        </p:nvSpPr>
        <p:spPr>
          <a:xfrm rot="10800000" flipV="1">
            <a:off x="539552" y="5294872"/>
            <a:ext cx="2952328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dirty="0"/>
              <a:t>Severné územie Slovenska  </a:t>
            </a:r>
            <a:r>
              <a:rPr lang="sk-SK" altLang="sk-SK" b="1" dirty="0"/>
              <a:t>v prospech Poľska:</a:t>
            </a:r>
            <a:r>
              <a:rPr lang="sk-SK" altLang="sk-SK" dirty="0"/>
              <a:t> </a:t>
            </a:r>
            <a:r>
              <a:rPr lang="sk-SK" altLang="sk-SK" dirty="0" smtClean="0"/>
              <a:t> </a:t>
            </a:r>
            <a:r>
              <a:rPr lang="sk-SK" altLang="sk-SK" dirty="0"/>
              <a:t>*300 km2                                *5 000 obyvateľov</a:t>
            </a:r>
            <a:endParaRPr lang="sk-SK" altLang="sk-SK" dirty="0"/>
          </a:p>
        </p:txBody>
      </p:sp>
      <p:sp>
        <p:nvSpPr>
          <p:cNvPr id="11" name="Zaoblený obdĺžnik 10"/>
          <p:cNvSpPr/>
          <p:nvPr/>
        </p:nvSpPr>
        <p:spPr>
          <a:xfrm>
            <a:off x="7092280" y="4043597"/>
            <a:ext cx="1861220" cy="19239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 dirty="0"/>
              <a:t>Nemecko</a:t>
            </a:r>
            <a:r>
              <a:rPr lang="sk-SK" altLang="sk-SK" dirty="0"/>
              <a:t> si pripojilo bratislavské predmestie:                                              *Petržalka a obec Devín</a:t>
            </a: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2624462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8685" y="956173"/>
            <a:ext cx="3299300" cy="744636"/>
          </a:xfrm>
        </p:spPr>
        <p:txBody>
          <a:bodyPr/>
          <a:lstStyle/>
          <a:p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Nástup totality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864096"/>
          </a:xfrm>
        </p:spPr>
        <p:txBody>
          <a:bodyPr>
            <a:normAutofit/>
          </a:bodyPr>
          <a:lstStyle/>
          <a:p>
            <a:r>
              <a:rPr lang="sk-SK" dirty="0"/>
              <a:t>Vojtech </a:t>
            </a:r>
            <a:r>
              <a:rPr lang="sk-SK" dirty="0" err="1"/>
              <a:t>Tuka</a:t>
            </a:r>
            <a:r>
              <a:rPr lang="sk-SK" dirty="0"/>
              <a:t>, A. Mach, F. </a:t>
            </a:r>
            <a:r>
              <a:rPr lang="sk-SK" dirty="0" err="1"/>
              <a:t>Ďurčanský</a:t>
            </a:r>
            <a:r>
              <a:rPr lang="sk-SK" dirty="0"/>
              <a:t> sa usilovali </a:t>
            </a:r>
            <a:r>
              <a:rPr lang="sk-SK" u="sng" dirty="0"/>
              <a:t>o vytvorenie samostatného štátu</a:t>
            </a:r>
            <a:r>
              <a:rPr lang="sk-SK" dirty="0" smtClean="0"/>
              <a:t>.</a:t>
            </a:r>
            <a:endParaRPr lang="sk-SK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71413726"/>
              </p:ext>
            </p:extLst>
          </p:nvPr>
        </p:nvGraphicFramePr>
        <p:xfrm>
          <a:off x="179512" y="2301428"/>
          <a:ext cx="8856984" cy="443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589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28685" y="956173"/>
            <a:ext cx="5243516" cy="672628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Pracovný list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36504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sk-SK" altLang="sk-SK" b="1" i="1" u="sng" dirty="0"/>
              <a:t>1.Ako sa volal druhý prezident ČSR, ktorý sa vzdal funkcie v </a:t>
            </a:r>
            <a:r>
              <a:rPr lang="sk-SK" altLang="sk-SK" b="1" i="1" u="sng" dirty="0" smtClean="0"/>
              <a:t>októbri 1938?</a:t>
            </a:r>
          </a:p>
          <a:p>
            <a:pPr>
              <a:spcBef>
                <a:spcPct val="50000"/>
              </a:spcBef>
            </a:pPr>
            <a:r>
              <a:rPr lang="sk-SK" altLang="sk-SK" b="1" i="1" u="sng" dirty="0"/>
              <a:t>2.Najsilnešia politická strana na Slovensku po Mníchove 1938 bola....</a:t>
            </a:r>
          </a:p>
          <a:p>
            <a:pPr>
              <a:spcBef>
                <a:spcPct val="50000"/>
              </a:spcBef>
            </a:pPr>
            <a:r>
              <a:rPr lang="sk-SK" altLang="sk-SK" b="1" i="1" u="sng" dirty="0"/>
              <a:t>3. Kedy a kde bola vyhlásená slovenská autonómia?</a:t>
            </a:r>
          </a:p>
          <a:p>
            <a:pPr>
              <a:spcBef>
                <a:spcPct val="50000"/>
              </a:spcBef>
            </a:pPr>
            <a:r>
              <a:rPr lang="sk-SK" altLang="sk-SK" b="1" i="1" u="sng" dirty="0"/>
              <a:t>4.Vysvetli pojem autonómia</a:t>
            </a:r>
          </a:p>
          <a:p>
            <a:pPr>
              <a:spcBef>
                <a:spcPct val="50000"/>
              </a:spcBef>
            </a:pPr>
            <a:r>
              <a:rPr lang="sk-SK" altLang="sk-SK" b="1" i="1" u="sng" dirty="0" smtClean="0"/>
              <a:t>5.Kto </a:t>
            </a:r>
            <a:r>
              <a:rPr lang="sk-SK" altLang="sk-SK" b="1" i="1" u="sng" dirty="0"/>
              <a:t>sa stal predsedom vlády autonómneho</a:t>
            </a:r>
            <a:r>
              <a:rPr lang="sk-SK" altLang="sk-SK" dirty="0"/>
              <a:t> </a:t>
            </a:r>
            <a:r>
              <a:rPr lang="sk-SK" altLang="sk-SK" b="1" i="1" u="sng" dirty="0"/>
              <a:t>Slovenska </a:t>
            </a:r>
            <a:r>
              <a:rPr lang="sk-SK" altLang="sk-SK" b="1" i="1" u="sng" dirty="0" smtClean="0"/>
              <a:t>?</a:t>
            </a:r>
          </a:p>
          <a:p>
            <a:pPr>
              <a:spcBef>
                <a:spcPct val="50000"/>
              </a:spcBef>
            </a:pPr>
            <a:r>
              <a:rPr lang="sk-SK" altLang="sk-SK" b="1" i="1" u="sng" dirty="0"/>
              <a:t>7.Vysvetli pojem arbitráž</a:t>
            </a:r>
          </a:p>
          <a:p>
            <a:pPr>
              <a:spcBef>
                <a:spcPct val="50000"/>
              </a:spcBef>
            </a:pPr>
            <a:r>
              <a:rPr lang="sk-SK" altLang="sk-SK" b="1" i="1" u="sng" dirty="0"/>
              <a:t>8. Kde a kedy sa konala viedenská arbitráž</a:t>
            </a:r>
          </a:p>
          <a:p>
            <a:pPr>
              <a:spcBef>
                <a:spcPct val="50000"/>
              </a:spcBef>
            </a:pPr>
            <a:r>
              <a:rPr lang="sk-SK" altLang="sk-SK" b="1" i="1" u="sng" dirty="0"/>
              <a:t>9. Výsledok arbitráže bolo....</a:t>
            </a:r>
          </a:p>
          <a:p>
            <a:pPr>
              <a:spcBef>
                <a:spcPct val="50000"/>
              </a:spcBef>
            </a:pPr>
            <a:endParaRPr lang="sk-SK" altLang="sk-SK" b="1" i="1" u="sng" dirty="0"/>
          </a:p>
          <a:p>
            <a:pPr>
              <a:spcBef>
                <a:spcPct val="50000"/>
              </a:spcBef>
            </a:pPr>
            <a:endParaRPr lang="sk-SK" altLang="sk-SK" b="1" i="1" u="sng" dirty="0"/>
          </a:p>
        </p:txBody>
      </p:sp>
    </p:spTree>
    <p:extLst>
      <p:ext uri="{BB962C8B-B14F-4D97-AF65-F5344CB8AC3E}">
        <p14:creationId xmlns:p14="http://schemas.microsoft.com/office/powerpoint/2010/main" val="3458432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F8BDE66-9B7D-4148-9DB5-41F84C9D94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Galéria</Template>
  <TotalTime>249</TotalTime>
  <Words>337</Words>
  <Application>Microsoft Office PowerPoint</Application>
  <PresentationFormat>Prezentácia na obrazovke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Arial</vt:lpstr>
      <vt:lpstr>Century Gothic</vt:lpstr>
      <vt:lpstr>Muli</vt:lpstr>
      <vt:lpstr>Gallery</vt:lpstr>
      <vt:lpstr>   ROZBITIE ČESKO – SLOVENSKEJ                                                REPUBLIKY</vt:lpstr>
      <vt:lpstr>Autonómia Slovenska</vt:lpstr>
      <vt:lpstr>Eduard                        Emil   Beneš                           Hácha</vt:lpstr>
      <vt:lpstr>Prezentácia programu PowerPoint</vt:lpstr>
      <vt:lpstr>HSĽS</vt:lpstr>
      <vt:lpstr>Viedenská arbitráž (arbitráž – medzinárodné rozhodovanie a urovnávanie sporov medzi dvoma štátmi)</vt:lpstr>
      <vt:lpstr>Výsledok arbitráže</vt:lpstr>
      <vt:lpstr>Nástup totality</vt:lpstr>
      <vt:lpstr>Pracovný list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ROZBITIE ČESKO – SLOVENSKEJ REPUBLIKY</dc:title>
  <dc:subject/>
  <dc:creator>Katarína</dc:creator>
  <cp:keywords/>
  <dc:description/>
  <cp:lastModifiedBy>Katarína</cp:lastModifiedBy>
  <cp:revision>20</cp:revision>
  <dcterms:created xsi:type="dcterms:W3CDTF">2021-01-15T18:56:01Z</dcterms:created>
  <dcterms:modified xsi:type="dcterms:W3CDTF">2021-01-28T23:04:33Z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TC010721371051</vt:lpwstr>
  </property>
</Properties>
</file>