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39" d="100"/>
          <a:sy n="39" d="100"/>
        </p:scale>
        <p:origin x="7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34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98796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Dlaczego pszczoły są ważne dla człowieka</a:t>
            </a:r>
            <a:endParaRPr lang="en-US" sz="5249" dirty="0">
              <a:latin typeface="Book Antiqua" panose="0204060205030503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3798451"/>
            <a:ext cx="7477601" cy="26322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Pszczoły odgrywają kluczową rolę w zapylaniu roślin, co przyczynia się do utrzymania różnorodności ekosystemów i produkcji żywności dla ludzkości. Ich znaczenie rozciąga się od zapylania kwiatów po produkcję miodu oraz innych cennych produktów pszczelich.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3199" y="546996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33199" y="6075283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                                                              </a:t>
            </a:r>
            <a:r>
              <a:rPr lang="pl-PL" sz="175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                     </a:t>
            </a:r>
            <a:r>
              <a:rPr lang="en-US" sz="175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Gabriel 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Letkiewicz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1553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Znaczenie zapylania: Jak pszczoły pomagają w zapylaniu roślin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5635" y="3463885"/>
            <a:ext cx="1246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4985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Zapylanie roślin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978950"/>
            <a:ext cx="2647950" cy="3706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Pszczoły zbierają nektar i pyłek z kwiatów, przenosząc pyłek między kwiatami, co umożliwia proces zapylania i produkcję nasion roślin.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630228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795248" y="3463885"/>
            <a:ext cx="1699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6352342" y="349853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Zachowanie ekosystemów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6352342" y="4326136"/>
            <a:ext cx="2647950" cy="28654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Zapylanie przez pszczoły wspiera zdrowie ekosystemów lądowych i wodnych, pomagając utrzymać ich równowagę i różnorodność.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222462" y="34222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391055" y="3463885"/>
            <a:ext cx="1627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9944576" y="3498533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Rola w produkcji żywności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9944576" y="4326136"/>
            <a:ext cx="2647950" cy="28654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Bez zapylania przez pszczoły wiele roślin nie byłoby w stanie </a:t>
            </a:r>
            <a:r>
              <a:rPr lang="en-US" sz="2400" dirty="0" err="1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wytworzyć</a:t>
            </a: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owoców</a:t>
            </a:r>
            <a:r>
              <a:rPr lang="en-US" sz="2400" dirty="0" smtClean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i nasion, niezbędnych dla ludzkiej diety.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-24848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1371600" y="1361661"/>
            <a:ext cx="11837504" cy="22520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Produkcja miodu: Jak pszczoły produkują miód i jego znaczenie dla człowieka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16909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Proces produkcji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4738449"/>
            <a:ext cx="5006221" cy="27744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Pszczoły zbierają nektar z kwiatów, a następnie przetwarzają go w maśle koperkowym, który jest miodem.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3806" y="416909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Wartość odżywcza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593806" y="4738449"/>
            <a:ext cx="5006221" cy="30710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Miękki, słodki i pełen wartości odżywczych, miód to doskonały źródło energii, witamin i antyoksydantów</a:t>
            </a: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26143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Produkty pszczelarskie: Inne produkty, takie jak propolis, pyłek kwiatowy i mleczko pszczele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053602"/>
            <a:ext cx="10554414" cy="2649736"/>
          </a:xfrm>
          <a:prstGeom prst="roundRect">
            <a:avLst>
              <a:gd name="adj" fmla="val 3774"/>
            </a:avLst>
          </a:prstGeom>
          <a:noFill/>
          <a:ln w="13811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051804" y="4067413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2273975" y="4208264"/>
            <a:ext cx="4815245" cy="6371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Propolis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41181" y="4208264"/>
            <a:ext cx="4815245" cy="10201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Naturalny środek dezynfekujący o właściwościach leczniczych</a:t>
            </a:r>
            <a:r>
              <a:rPr lang="en-US" sz="175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51804" y="5059918"/>
            <a:ext cx="10526792" cy="77795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2273975" y="5200768"/>
            <a:ext cx="4815245" cy="13479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Pyłek kwiatowy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181" y="5200768"/>
            <a:ext cx="4815245" cy="7503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Bogate źródło białka, witamin i minerałów</a:t>
            </a:r>
            <a:r>
              <a:rPr lang="en-US" sz="175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829634" y="5724644"/>
            <a:ext cx="10526792" cy="9925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273975" y="5837873"/>
            <a:ext cx="4815245" cy="8516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Mleczko pszczele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181" y="5837873"/>
            <a:ext cx="4815245" cy="13617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Odporność na choroby oraz wsparcie dla układu odpornościowego.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19620"/>
            <a:ext cx="93064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Rola pszczoły w ekosystemie: Jak pszczoły wpływają na równowagę ekosystemu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51748" y="4028386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4371975"/>
            <a:ext cx="236743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Zróżnicowanie flory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9181" y="4852392"/>
            <a:ext cx="4070152" cy="1893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Poprzez zapylanie, pszczoły przyczyniają się do zwiększenia zróżnicowania gatunków roślin.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7485" y="4135993"/>
            <a:ext cx="4542115" cy="2373987"/>
          </a:xfrm>
          <a:prstGeom prst="roundRect">
            <a:avLst>
              <a:gd name="adj" fmla="val 4212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33467" y="43719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Ochrona siedlisk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33467" y="4852391"/>
            <a:ext cx="4070152" cy="19908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Ich działania sprzyjają utrzymaniu różnorodności siedlisk oraz zachowaniu harmonii w ekosystemach przyrodniczych</a:t>
            </a:r>
            <a:r>
              <a:rPr lang="en-US" sz="175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2"/>
          <p:cNvSpPr/>
          <p:nvPr/>
        </p:nvSpPr>
        <p:spPr>
          <a:xfrm>
            <a:off x="1401416" y="2295939"/>
            <a:ext cx="11420061" cy="2749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Zagrożenia dla populacji pszczół: Czynniki, które zagrażają populacji pszczół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037993" y="56398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225635" y="5681543"/>
            <a:ext cx="124658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2760107" y="5716191"/>
            <a:ext cx="22663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Wpływ środowiska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760107" y="6196608"/>
            <a:ext cx="4444008" cy="1711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Zmiany klimatyczne, utrata siedlisk, zanieczyszczenia i stosowanie pestycydów stanowią zagrożenie dla pszczół.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26285" y="563987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91306" y="5681543"/>
            <a:ext cx="16990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8148399" y="571619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Pa</a:t>
            </a:r>
            <a:r>
              <a:rPr lang="pl-PL" sz="2187" b="1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Crimson Pro" pitchFamily="34" charset="-122"/>
                <a:cs typeface="Times New Roman" panose="02020603050405020304" pitchFamily="18" charset="0"/>
              </a:rPr>
              <a:t>sożyty</a:t>
            </a:r>
            <a:endParaRPr lang="en-US" sz="218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148399" y="6196608"/>
            <a:ext cx="4444008" cy="17117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Pszczoły cierpią z powodu inwazji przez pasożyty, takie jak roztocze i chrząszcze</a:t>
            </a:r>
            <a:r>
              <a:rPr lang="en-US" sz="175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166568" y="407134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11248"/>
            <a:ext cx="10554414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Dlaczego ochrona pszczół jest ważna: Konsekwencje utraty pszczół dla człowieka i środowiska</a:t>
            </a:r>
            <a:endParaRPr lang="en-US" sz="4374" dirty="0">
              <a:latin typeface="Book Antiqua" panose="0204060205030503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4049792"/>
            <a:ext cx="5110520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 smtClean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r>
              <a:rPr lang="pl-PL" sz="7436" b="1" dirty="0" err="1" smtClean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tys</a:t>
            </a:r>
            <a:endParaRPr lang="en-US" sz="7436" dirty="0"/>
          </a:p>
        </p:txBody>
      </p:sp>
      <p:sp>
        <p:nvSpPr>
          <p:cNvPr id="6" name="Text 4"/>
          <p:cNvSpPr/>
          <p:nvPr/>
        </p:nvSpPr>
        <p:spPr>
          <a:xfrm>
            <a:off x="3111698" y="5271730"/>
            <a:ext cx="296310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Gatunki roślin zagrożone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037993" y="5752147"/>
            <a:ext cx="5110520" cy="2755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Ponad tysiąc gatunków roślin owadopylnych jest zagrożonych w związku z ubytkiem populacji pszczół.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481768" y="4049792"/>
            <a:ext cx="5110639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2/3</a:t>
            </a:r>
            <a:endParaRPr lang="en-US" sz="7436" dirty="0"/>
          </a:p>
        </p:txBody>
      </p:sp>
      <p:sp>
        <p:nvSpPr>
          <p:cNvPr id="9" name="Text 7"/>
          <p:cNvSpPr/>
          <p:nvPr/>
        </p:nvSpPr>
        <p:spPr>
          <a:xfrm>
            <a:off x="8926116" y="52717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Żywność dla ludzi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5752147"/>
            <a:ext cx="5110639" cy="2477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Ok. 2/3 spożywanych przez ludzi roślin zależy od zapylania pszczele.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-57211" y="558937"/>
            <a:ext cx="14630400" cy="8230553"/>
          </a:xfrm>
          <a:prstGeom prst="rect">
            <a:avLst/>
          </a:prstGeom>
          <a:solidFill>
            <a:srgbClr val="FFFCFA"/>
          </a:solidFill>
          <a:ln/>
        </p:spPr>
      </p:sp>
      <p:sp>
        <p:nvSpPr>
          <p:cNvPr id="5" name="Text 2"/>
          <p:cNvSpPr/>
          <p:nvPr/>
        </p:nvSpPr>
        <p:spPr>
          <a:xfrm>
            <a:off x="2869525" y="1282148"/>
            <a:ext cx="8891349" cy="2742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06"/>
              </a:lnSpc>
              <a:buNone/>
            </a:pPr>
            <a:r>
              <a:rPr lang="en-US" sz="3685" b="1" dirty="0">
                <a:solidFill>
                  <a:srgbClr val="443728"/>
                </a:solidFill>
                <a:latin typeface="Book Antiqua" panose="02040602050305030304" pitchFamily="18" charset="0"/>
                <a:ea typeface="Crimson Pro" pitchFamily="34" charset="-122"/>
                <a:cs typeface="Crimson Pro" pitchFamily="34" charset="-120"/>
              </a:rPr>
              <a:t>Jak możemy pomóc pszczołom: Praktyczne sposoby, jak wspierać populację pszczół</a:t>
            </a:r>
            <a:endParaRPr lang="en-US" sz="3685" dirty="0">
              <a:latin typeface="Book Antiqua" panose="0204060205030503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25" y="4304943"/>
            <a:ext cx="2963704" cy="748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56692" y="5334357"/>
            <a:ext cx="2429113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Sadź rośliny miododajne</a:t>
            </a:r>
            <a:endParaRPr lang="en-US" sz="1842" dirty="0"/>
          </a:p>
        </p:txBody>
      </p:sp>
      <p:sp>
        <p:nvSpPr>
          <p:cNvPr id="8" name="Text 4"/>
          <p:cNvSpPr/>
          <p:nvPr/>
        </p:nvSpPr>
        <p:spPr>
          <a:xfrm>
            <a:off x="3056692" y="5739051"/>
            <a:ext cx="2589371" cy="2218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endParaRPr lang="pl-PL" sz="1474" dirty="0" smtClean="0">
              <a:solidFill>
                <a:srgbClr val="443728"/>
              </a:solidFill>
              <a:latin typeface="Times New Roman" panose="02020603050405020304" pitchFamily="18" charset="0"/>
              <a:ea typeface="Open Sans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358"/>
              </a:lnSpc>
              <a:buNone/>
            </a:pPr>
            <a:r>
              <a:rPr lang="en-US" sz="2400" dirty="0" err="1" smtClean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Kwiaty</a:t>
            </a:r>
            <a:r>
              <a:rPr lang="en-US" sz="2400" dirty="0" smtClean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takie jak lawenda, chabry, dzikie róże czy werbena dostarczają pszczołom nektaru i pyłku.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229" y="4304943"/>
            <a:ext cx="2963823" cy="74866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020395" y="5334357"/>
            <a:ext cx="2589490" cy="584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Ogranicz stosowanie pestycydów</a:t>
            </a:r>
            <a:endParaRPr lang="en-US" sz="1842" dirty="0"/>
          </a:p>
        </p:txBody>
      </p:sp>
      <p:sp>
        <p:nvSpPr>
          <p:cNvPr id="11" name="Text 6"/>
          <p:cNvSpPr/>
          <p:nvPr/>
        </p:nvSpPr>
        <p:spPr>
          <a:xfrm>
            <a:off x="6020395" y="6031468"/>
            <a:ext cx="2589490" cy="21981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Unikaj używania silnych chemikaliów w swoim ogrodzie, które mogą mieć negatywny wpływ na pszczoły</a:t>
            </a:r>
            <a:r>
              <a:rPr lang="en-US" sz="1474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.</a:t>
            </a:r>
            <a:endParaRPr lang="en-US" sz="14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052" y="4304943"/>
            <a:ext cx="2963823" cy="74866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984217" y="5218043"/>
            <a:ext cx="2963823" cy="8124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84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Wsparcie pszczelarstwa lokalnego</a:t>
            </a:r>
            <a:endParaRPr lang="en-US" sz="1842" dirty="0"/>
          </a:p>
        </p:txBody>
      </p:sp>
      <p:sp>
        <p:nvSpPr>
          <p:cNvPr id="14" name="Text 8"/>
          <p:cNvSpPr/>
          <p:nvPr/>
        </p:nvSpPr>
        <p:spPr>
          <a:xfrm>
            <a:off x="8984218" y="6031468"/>
            <a:ext cx="2589490" cy="21981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8"/>
              </a:lnSpc>
              <a:buNone/>
            </a:pPr>
            <a:r>
              <a:rPr lang="en-US" sz="2400" dirty="0">
                <a:solidFill>
                  <a:srgbClr val="443728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Kupuj miód i inne produkty pszczelarskie od lokalnych pszczelarzy, wspierając tym samym lokalną populację pszczół.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434</Words>
  <Application>Microsoft Office PowerPoint</Application>
  <PresentationFormat>Niestandardowy</PresentationFormat>
  <Paragraphs>60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Crimson Pro</vt:lpstr>
      <vt:lpstr>Open Sans</vt:lpstr>
      <vt:lpstr>Times New Roman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Lenovo</cp:lastModifiedBy>
  <cp:revision>9</cp:revision>
  <dcterms:created xsi:type="dcterms:W3CDTF">2024-02-04T20:12:07Z</dcterms:created>
  <dcterms:modified xsi:type="dcterms:W3CDTF">2024-02-13T18:10:38Z</dcterms:modified>
</cp:coreProperties>
</file>