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82"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508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Date Placeholder 2"/>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6743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4515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70679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5351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Kliknij, aby edytować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31733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Kliknij, aby edytować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847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4570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269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58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88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928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9145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214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660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0327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895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6628363"/>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HOBBY , PASJE -</a:t>
            </a:r>
            <a:br>
              <a:rPr lang="pl-PL" dirty="0"/>
            </a:br>
            <a:r>
              <a:rPr lang="pl-PL" dirty="0" err="1"/>
              <a:t>jAk</a:t>
            </a:r>
            <a:r>
              <a:rPr lang="pl-PL" dirty="0"/>
              <a:t> je w dziecku rozwijać?</a:t>
            </a:r>
          </a:p>
        </p:txBody>
      </p:sp>
      <p:sp>
        <p:nvSpPr>
          <p:cNvPr id="3" name="Podtytuł 2"/>
          <p:cNvSpPr>
            <a:spLocks noGrp="1"/>
          </p:cNvSpPr>
          <p:nvPr>
            <p:ph type="subTitle" idx="1"/>
          </p:nvPr>
        </p:nvSpPr>
        <p:spPr/>
        <p:txBody>
          <a:bodyPr/>
          <a:lstStyle/>
          <a:p>
            <a:r>
              <a:rPr lang="pl-PL" dirty="0"/>
              <a:t>Mini poradnik </a:t>
            </a:r>
          </a:p>
        </p:txBody>
      </p:sp>
    </p:spTree>
    <p:extLst>
      <p:ext uri="{BB962C8B-B14F-4D97-AF65-F5344CB8AC3E}">
        <p14:creationId xmlns:p14="http://schemas.microsoft.com/office/powerpoint/2010/main" val="3623411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a:t>5. „Nie przejmujcie” się Państwo, że dane zainteresowanie „nie pasuje „ do płci dziecka , syna może zainteresować gotowanie, a córkę samochód . </a:t>
            </a:r>
          </a:p>
          <a:p>
            <a:br>
              <a:rPr lang="pl-PL" dirty="0"/>
            </a:br>
            <a:r>
              <a:rPr lang="pl-PL" dirty="0"/>
              <a:t>6. Doceńcie Państwo „zbieractwo”. To tylko pozornie mania posiadania dużej liczby różnych przedmiotów. Mali kolekcjonerzy potrafią zadziwić wiedzą o swoich zbiorach. Nauczcie Państwo dziecko porządkować, klasyfikować, dokonywać selekcji. To ważna część każdej pracy naukowej.</a:t>
            </a:r>
            <a:br>
              <a:rPr lang="pl-PL" dirty="0"/>
            </a:br>
            <a:endParaRPr lang="pl-PL" dirty="0"/>
          </a:p>
        </p:txBody>
      </p:sp>
    </p:spTree>
    <p:extLst>
      <p:ext uri="{BB962C8B-B14F-4D97-AF65-F5344CB8AC3E}">
        <p14:creationId xmlns:p14="http://schemas.microsoft.com/office/powerpoint/2010/main" val="2789461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Paulina </a:t>
            </a:r>
            <a:r>
              <a:rPr lang="pl-PL" dirty="0" err="1"/>
              <a:t>Hernik</a:t>
            </a:r>
            <a:r>
              <a:rPr lang="pl-PL" dirty="0"/>
              <a:t> </a:t>
            </a:r>
            <a:r>
              <a:rPr lang="pl-PL" sz="2800" dirty="0"/>
              <a:t>psycholog szkolna</a:t>
            </a:r>
            <a:endParaRPr lang="pl-PL" dirty="0"/>
          </a:p>
        </p:txBody>
      </p:sp>
      <p:sp>
        <p:nvSpPr>
          <p:cNvPr id="3" name="Symbol zastępczy zawartości 2"/>
          <p:cNvSpPr>
            <a:spLocks noGrp="1"/>
          </p:cNvSpPr>
          <p:nvPr>
            <p:ph idx="1"/>
          </p:nvPr>
        </p:nvSpPr>
        <p:spPr/>
        <p:txBody>
          <a:bodyPr>
            <a:normAutofit/>
          </a:bodyPr>
          <a:lstStyle/>
          <a:p>
            <a:r>
              <a:rPr lang="pl-PL" dirty="0"/>
              <a:t>7. Starajcie się Państwo znaleźć odpowiedź na każde, nawet najtrudniejsze pytanie. Nie poddawajcie się w trakcie badawczej serii „a dlaczego”. Niech będzie dla Państwa wyzwaniem. Jeśli nie znacie Państwo jakiejś odpowiedzi, poszukajcie jej wspólnie w książkach lub Internecie. Warto pokazać dziecku, jak zdobywa się informacje.</a:t>
            </a:r>
            <a:br>
              <a:rPr lang="pl-PL" dirty="0"/>
            </a:br>
            <a:br>
              <a:rPr lang="pl-PL" dirty="0"/>
            </a:br>
            <a:r>
              <a:rPr lang="pl-PL" dirty="0"/>
              <a:t>8</a:t>
            </a:r>
            <a:r>
              <a:rPr lang="pl-PL"/>
              <a:t>. </a:t>
            </a:r>
            <a:r>
              <a:rPr lang="pl-PL" dirty="0"/>
              <a:t>Sami miejcie Państwo pasję. Z braku czasu nie rezygnujcie z tego, co lubicie. </a:t>
            </a:r>
          </a:p>
        </p:txBody>
      </p:sp>
    </p:spTree>
    <p:extLst>
      <p:ext uri="{BB962C8B-B14F-4D97-AF65-F5344CB8AC3E}">
        <p14:creationId xmlns:p14="http://schemas.microsoft.com/office/powerpoint/2010/main" val="29093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a:t>Pasja</a:t>
            </a:r>
            <a:r>
              <a:rPr lang="pl-PL" dirty="0"/>
              <a:t> to czynność wykonywana dla relaksu, w czasie wolnym od obowiązków. Może łączyć się ze zdobywaniem wiedzy w danej dziedzinie, doskonaleniem swoich umiejętności w pewnym określonym zakresie, głównym celem jest przyjemność płynąca z uprawiania pasji.</a:t>
            </a:r>
          </a:p>
        </p:txBody>
      </p:sp>
    </p:spTree>
    <p:extLst>
      <p:ext uri="{BB962C8B-B14F-4D97-AF65-F5344CB8AC3E}">
        <p14:creationId xmlns:p14="http://schemas.microsoft.com/office/powerpoint/2010/main" val="106375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10000"/>
          </a:bodyPr>
          <a:lstStyle/>
          <a:p>
            <a:r>
              <a:rPr lang="pl-PL" dirty="0"/>
              <a:t>Każde dziecko, jak każdy człowiek, ma swoje zainteresowania. Niektóre rzeczy go bardziej interesują, a inne wydają się nudne. Każde dziecko ma też swoje pasje, które chciałoby rozwijać. Nie zawsze jednak jest to możliwe. Zainteresowania naszych dzieci mogą być bowiem bardzo kosztowne. Przeglądając strony w sieci, nasze dziecko natrafia na różne zajęcia. Część z nich wydaje się być niezwykle ciekawa. Dziecko zafascynowane jest tym, o czym przeczytało. Chciałoby spróbować tego, niestety nie wszystko jest w jego zasięgu. Trudno jest na przykład nauczyć się surfingu, jeżeli nie mieszka się w pobliżu jakiegoś dużego zbiornika wodnego. Tak jest też w przypadku różnego rodzaju pasji. Zatem nie tylko kwestia finansowa nie pozwala naszemu dziecku rozwijać swoich zainteresowań, lecz również czynniki niezależne od nikogo. W takich sytuacjach rodzice powinni spokojnie wytłumaczyć dziecku dlaczego nie może robić tego, co chce. Powinni także zachęcić do tego, co jest akurat możliwe.</a:t>
            </a:r>
          </a:p>
        </p:txBody>
      </p:sp>
    </p:spTree>
    <p:extLst>
      <p:ext uri="{BB962C8B-B14F-4D97-AF65-F5344CB8AC3E}">
        <p14:creationId xmlns:p14="http://schemas.microsoft.com/office/powerpoint/2010/main" val="142561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r>
              <a:rPr lang="pl-PL" dirty="0"/>
              <a:t>Dziecko ma bogatą wyobraźnię, czasami potrafi widzieć siebie w najróżniejszych ekstremalnych sytuacjach. Czasem wydaje mu się, że wszystko mogłoby robić. Chciałoby się wszystkim zajmować. Rodzice takiego dziecka powinni wytłumaczyć mu, że należy na początku mieć jedno ulubione zajęcie, w którym będzie się doskonaliło. Powinniśmy uczyć dzieci cierpliwości i kiedy rozpoczynając jakieś dodatkowe zajęcia chcą rezygnować po pierwszym spotkaniu, musimy przekonać je, aby próbowały dalej, aby się nie poddawały.  Bardzo szybko się nudzą wszystkimi rozpoczętymi zajęciami . Kiedy dziecko, mimo niepowodzeń, stawia czoła trudnościom, kształtuje tym samym swój charakter. Jest bardziej wytrwałe i łatwiej znosi porażki.</a:t>
            </a:r>
          </a:p>
        </p:txBody>
      </p:sp>
    </p:spTree>
    <p:extLst>
      <p:ext uri="{BB962C8B-B14F-4D97-AF65-F5344CB8AC3E}">
        <p14:creationId xmlns:p14="http://schemas.microsoft.com/office/powerpoint/2010/main" val="39138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pl-PL" dirty="0"/>
              <a:t>W przypadku zainteresowań dziecka najgorsza jest sytuacja, kiedy dziecko ma talent, interesuje się jakąś dziedziną, ma chęci i predyspozycje do danej rzeczy, lecz nie robi nic w tym kierunku, ponieważ rodzice nie zauważają pasji dziecka. Kiedy rodzic nie zwraca uwagi na to, co lubi dziecko, wtedy ewentualny talent dziecka może się zmarnować. Zachęcam Państwa do rozwijania zainteresowań swojego dziecka. Nasze dziecko może okazać się niepowtarzalną jednostką w tym, co lubi. Być może będzie mistrzem w swojej dziedzinie. Dlatego warto, abyście Państwo w miarę możliwości interesowali się ulubionymi zajęciami dzieci, rozmawiali o nich z nimi. Jeśli dziecko nie będzie kimś wybitnym w swoim hobby, to przynajmniej będzie miało ogromną przyjemność z tego hobby. A Państwo będziecie pełni satysfakcji, że uszczęśliwiliście swoją pociechę.</a:t>
            </a:r>
          </a:p>
        </p:txBody>
      </p:sp>
    </p:spTree>
    <p:extLst>
      <p:ext uri="{BB962C8B-B14F-4D97-AF65-F5344CB8AC3E}">
        <p14:creationId xmlns:p14="http://schemas.microsoft.com/office/powerpoint/2010/main" val="1942242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2" y="4487332"/>
            <a:ext cx="7426118" cy="919555"/>
          </a:xfrm>
        </p:spPr>
        <p:txBody>
          <a:bodyPr>
            <a:normAutofit fontScale="90000"/>
          </a:bodyPr>
          <a:lstStyle/>
          <a:p>
            <a:r>
              <a:rPr lang="pl-PL" sz="2000" dirty="0"/>
              <a:t>Pasją dziecka nie musi być to, co pasjonuje mamę czy tatę. Gdy jego hobby odbiega od Państwa wyobrażeń, należy je uszanować i być cierpliwym. Dziecięce zainteresowania szybko się zmieniają.</a:t>
            </a:r>
            <a:br>
              <a:rPr lang="pl-PL" dirty="0"/>
            </a:b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Czasami  jest też tak, że rodzice żalą się na brak zainteresowań w życiu swoich dzieci. Z drugiej strony stoją przed wyborem zajęć dodatkowych i nie wiedzą, na co się zdecydować, gdyż trudno jest wybrać akurat to, co będzie najlepsze dla rozwoju dziecka.</a:t>
            </a:r>
            <a:br>
              <a:rPr lang="pl-PL" dirty="0"/>
            </a:br>
            <a:r>
              <a:rPr lang="pl-PL" dirty="0"/>
              <a:t> Zasadniczą kwestią jest to, że to nie my wybieramy, czym nasze dziecko ma się interesować lecz dajemy szansę jemu samemu podjąć decyzję. Pozwólmy mu wybierać. W naturze dziecka jest próbowanie różnych rzeczy i tym samym weryfikowanie, co je rzeczywiście interesuje. Gdy ogranicza nas budżet przedstawiamy zakres, granice możliwości wyboru. Czasem jest też tak, że dane zajęcie interesuje dziecko tylko na jakiś czas, potem staje się nudne albo mało ciekawe w stosunku do innych. Takie są prawa dziecięcej ciekawości i dorastania.</a:t>
            </a:r>
            <a:br>
              <a:rPr lang="pl-PL" dirty="0"/>
            </a:br>
            <a:r>
              <a:rPr lang="pl-PL" dirty="0"/>
              <a:t> Jednak każdy rodzic marzy, aby w pewnym momencie jego dziecko miało pasję. Bywa, że rodzice sami tę pasję wybierają kierując się swoimi niespełnionymi marzeniami. Powszechnie wiadomo, że dziecka nie da się do niczego zmusić, a przynajmniej nie powinno się zmuszać. </a:t>
            </a:r>
          </a:p>
          <a:p>
            <a:endParaRPr lang="pl-PL" dirty="0"/>
          </a:p>
          <a:p>
            <a:endParaRPr lang="pl-PL" dirty="0"/>
          </a:p>
        </p:txBody>
      </p:sp>
    </p:spTree>
    <p:extLst>
      <p:ext uri="{BB962C8B-B14F-4D97-AF65-F5344CB8AC3E}">
        <p14:creationId xmlns:p14="http://schemas.microsoft.com/office/powerpoint/2010/main" val="3268973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sz="4000" dirty="0"/>
              <a:t>OTO KILKA WSKAZÓWEK , </a:t>
            </a:r>
          </a:p>
          <a:p>
            <a:r>
              <a:rPr lang="pl-PL" sz="4000" dirty="0"/>
              <a:t>Jak pomóc dziecku rozwijać swoje HOBBY </a:t>
            </a:r>
          </a:p>
        </p:txBody>
      </p:sp>
    </p:spTree>
    <p:extLst>
      <p:ext uri="{BB962C8B-B14F-4D97-AF65-F5344CB8AC3E}">
        <p14:creationId xmlns:p14="http://schemas.microsoft.com/office/powerpoint/2010/main" val="155141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a:t>1. Zabierajcie Państwo dziecko do muzeum, teatru, do zoo. Opowiadajcie, czym zajmowali się dziadkowie, co robiliście, kiedy byliście małymi dziećmi. Nigdy </a:t>
            </a:r>
            <a:r>
              <a:rPr lang="pl-PL" dirty="0" err="1"/>
              <a:t>niewiadomo</a:t>
            </a:r>
            <a:r>
              <a:rPr lang="pl-PL" dirty="0"/>
              <a:t>, czy dziecko nie zainteresuje się tym czym Państwo.</a:t>
            </a:r>
            <a:br>
              <a:rPr lang="pl-PL" dirty="0"/>
            </a:br>
            <a:br>
              <a:rPr lang="pl-PL" dirty="0"/>
            </a:br>
            <a:r>
              <a:rPr lang="pl-PL" dirty="0"/>
              <a:t>2. Czytajcie Państwo dziecku książki i sami też do nich zaglądajcie. Rozwojowi pasji sprzyja też domowy księgozbiór, rodzinne wyjścia do księgarni, korzystanie z bibliotek.</a:t>
            </a:r>
          </a:p>
        </p:txBody>
      </p:sp>
    </p:spTree>
    <p:extLst>
      <p:ext uri="{BB962C8B-B14F-4D97-AF65-F5344CB8AC3E}">
        <p14:creationId xmlns:p14="http://schemas.microsoft.com/office/powerpoint/2010/main" val="2869455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dirty="0"/>
              <a:t>3. Urządzając pokój dziecka znajdźcie miejsce na regalik, na którym są ładnie wyeksponowane książki (tuż pod ręką i w zasięgu wzroku), trudno będzie do nich nie zaglądać. To, co dziecko widzi, kształtuje jego umysł. Jeśli w pokoju ustawimy globus albo zawiesimy wielką mapę świata, może to być początek do geograficznych zainteresowań.</a:t>
            </a:r>
            <a:br>
              <a:rPr lang="pl-PL" dirty="0"/>
            </a:br>
            <a:br>
              <a:rPr lang="pl-PL" dirty="0"/>
            </a:br>
            <a:r>
              <a:rPr lang="pl-PL" dirty="0"/>
              <a:t>4. Podążajcie Państwo za dzieckiem, ale bądźcie też jego przewodnikiem. Zanim podarujecie mu którąś z kolei zabawkę, bo wydaje się, że to je ucieszy, należy sprawdzić inne opcje. </a:t>
            </a:r>
          </a:p>
        </p:txBody>
      </p:sp>
    </p:spTree>
    <p:extLst>
      <p:ext uri="{BB962C8B-B14F-4D97-AF65-F5344CB8AC3E}">
        <p14:creationId xmlns:p14="http://schemas.microsoft.com/office/powerpoint/2010/main" val="3513163505"/>
      </p:ext>
    </p:extLst>
  </p:cSld>
  <p:clrMapOvr>
    <a:masterClrMapping/>
  </p:clrMapOvr>
</p:sld>
</file>

<file path=ppt/theme/theme1.xml><?xml version="1.0" encoding="utf-8"?>
<a:theme xmlns:a="http://schemas.openxmlformats.org/drawingml/2006/main" name="Wycinek">
  <a:themeElements>
    <a:clrScheme name="Wycinek">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Wycine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ycine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128</TotalTime>
  <Words>1032</Words>
  <Application>Microsoft Office PowerPoint</Application>
  <PresentationFormat>Panoramiczny</PresentationFormat>
  <Paragraphs>16</Paragraphs>
  <Slides>11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11</vt:i4>
      </vt:variant>
    </vt:vector>
  </HeadingPairs>
  <TitlesOfParts>
    <vt:vector size="14" baseType="lpstr">
      <vt:lpstr>Century Gothic</vt:lpstr>
      <vt:lpstr>Wingdings 3</vt:lpstr>
      <vt:lpstr>Wycinek</vt:lpstr>
      <vt:lpstr>HOBBY , PASJE - jAk je w dziecku rozwijać?</vt:lpstr>
      <vt:lpstr>Prezentacja programu PowerPoint</vt:lpstr>
      <vt:lpstr>Prezentacja programu PowerPoint</vt:lpstr>
      <vt:lpstr>Prezentacja programu PowerPoint</vt:lpstr>
      <vt:lpstr>Prezentacja programu PowerPoint</vt:lpstr>
      <vt:lpstr>Pasją dziecka nie musi być to, co pasjonuje mamę czy tatę. Gdy jego hobby odbiega od Państwa wyobrażeń, należy je uszanować i być cierpliwym. Dziecięce zainteresowania szybko się zmieniają. </vt:lpstr>
      <vt:lpstr>Prezentacja programu PowerPoint</vt:lpstr>
      <vt:lpstr>Prezentacja programu PowerPoint</vt:lpstr>
      <vt:lpstr>Prezentacja programu PowerPoint</vt:lpstr>
      <vt:lpstr>Prezentacja programu PowerPoint</vt:lpstr>
      <vt:lpstr>Paulina Hernik psycholog szkolna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HOBBY , PASJE - jAk je w dziecku rozwijać?</dc:title>
  <dc:creator>Administrator</dc:creator>
  <cp:lastModifiedBy>Agnieszka Kuśmirek</cp:lastModifiedBy>
  <cp:revision>6</cp:revision>
  <dcterms:created xsi:type="dcterms:W3CDTF">2023-10-02T07:32:00Z</dcterms:created>
  <dcterms:modified xsi:type="dcterms:W3CDTF">2023-10-03T18:47:49Z</dcterms:modified>
</cp:coreProperties>
</file>