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8" r:id="rId12"/>
    <p:sldId id="269" r:id="rId13"/>
    <p:sldId id="266" r:id="rId14"/>
    <p:sldId id="267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2FC980-8F10-4108-AE53-7D7D318C9192}" v="14" dt="2022-12-28T06:49:43.180"/>
    <p1510:client id="{2C6E51F1-5F19-4C4A-AA65-262A01ED5F49}" v="2" dt="2022-12-28T07:01:09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32" y="1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uald Leoniuk" userId="259242d1c6181d37" providerId="LiveId" clId="{2C6E51F1-5F19-4C4A-AA65-262A01ED5F49}"/>
    <pc:docChg chg="addSld delSld modSld">
      <pc:chgData name="Romuald Leoniuk" userId="259242d1c6181d37" providerId="LiveId" clId="{2C6E51F1-5F19-4C4A-AA65-262A01ED5F49}" dt="2022-12-28T07:01:12.193" v="8" actId="47"/>
      <pc:docMkLst>
        <pc:docMk/>
      </pc:docMkLst>
      <pc:sldChg chg="modSp mod">
        <pc:chgData name="Romuald Leoniuk" userId="259242d1c6181d37" providerId="LiveId" clId="{2C6E51F1-5F19-4C4A-AA65-262A01ED5F49}" dt="2022-12-28T06:56:19.438" v="0" actId="20577"/>
        <pc:sldMkLst>
          <pc:docMk/>
          <pc:sldMk cId="3158797927" sldId="260"/>
        </pc:sldMkLst>
        <pc:spChg chg="mod">
          <ac:chgData name="Romuald Leoniuk" userId="259242d1c6181d37" providerId="LiveId" clId="{2C6E51F1-5F19-4C4A-AA65-262A01ED5F49}" dt="2022-12-28T06:56:19.438" v="0" actId="20577"/>
          <ac:spMkLst>
            <pc:docMk/>
            <pc:sldMk cId="3158797927" sldId="260"/>
            <ac:spMk id="2" creationId="{00000000-0000-0000-0000-000000000000}"/>
          </ac:spMkLst>
        </pc:spChg>
      </pc:sldChg>
      <pc:sldChg chg="add">
        <pc:chgData name="Romuald Leoniuk" userId="259242d1c6181d37" providerId="LiveId" clId="{2C6E51F1-5F19-4C4A-AA65-262A01ED5F49}" dt="2022-12-28T07:00:25.884" v="3"/>
        <pc:sldMkLst>
          <pc:docMk/>
          <pc:sldMk cId="2546629726" sldId="266"/>
        </pc:sldMkLst>
      </pc:sldChg>
      <pc:sldChg chg="del">
        <pc:chgData name="Romuald Leoniuk" userId="259242d1c6181d37" providerId="LiveId" clId="{2C6E51F1-5F19-4C4A-AA65-262A01ED5F49}" dt="2022-12-28T07:00:01.922" v="1" actId="2696"/>
        <pc:sldMkLst>
          <pc:docMk/>
          <pc:sldMk cId="3182809943" sldId="266"/>
        </pc:sldMkLst>
      </pc:sldChg>
      <pc:sldChg chg="del">
        <pc:chgData name="Romuald Leoniuk" userId="259242d1c6181d37" providerId="LiveId" clId="{2C6E51F1-5F19-4C4A-AA65-262A01ED5F49}" dt="2022-12-28T07:00:50.252" v="6" actId="2696"/>
        <pc:sldMkLst>
          <pc:docMk/>
          <pc:sldMk cId="2040159488" sldId="267"/>
        </pc:sldMkLst>
      </pc:sldChg>
      <pc:sldChg chg="add">
        <pc:chgData name="Romuald Leoniuk" userId="259242d1c6181d37" providerId="LiveId" clId="{2C6E51F1-5F19-4C4A-AA65-262A01ED5F49}" dt="2022-12-28T07:01:09.021" v="7"/>
        <pc:sldMkLst>
          <pc:docMk/>
          <pc:sldMk cId="2196454675" sldId="267"/>
        </pc:sldMkLst>
      </pc:sldChg>
      <pc:sldChg chg="new del">
        <pc:chgData name="Romuald Leoniuk" userId="259242d1c6181d37" providerId="LiveId" clId="{2C6E51F1-5F19-4C4A-AA65-262A01ED5F49}" dt="2022-12-28T07:00:29.722" v="4" actId="47"/>
        <pc:sldMkLst>
          <pc:docMk/>
          <pc:sldMk cId="2515891493" sldId="273"/>
        </pc:sldMkLst>
      </pc:sldChg>
      <pc:sldChg chg="new del">
        <pc:chgData name="Romuald Leoniuk" userId="259242d1c6181d37" providerId="LiveId" clId="{2C6E51F1-5F19-4C4A-AA65-262A01ED5F49}" dt="2022-12-28T07:01:12.193" v="8" actId="47"/>
        <pc:sldMkLst>
          <pc:docMk/>
          <pc:sldMk cId="3313227053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52E819F-5AC3-4AD5-A799-AD0F62F6CEB6}" type="datetimeFigureOut">
              <a:rPr lang="pl-PL" smtClean="0"/>
              <a:t>28.12.2022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A0C51AA-C6F9-4F68-82D0-B7362D3B0A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819F-5AC3-4AD5-A799-AD0F62F6CEB6}" type="datetimeFigureOut">
              <a:rPr lang="pl-PL" smtClean="0"/>
              <a:t>28.12.2022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51AA-C6F9-4F68-82D0-B7362D3B0A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819F-5AC3-4AD5-A799-AD0F62F6CEB6}" type="datetimeFigureOut">
              <a:rPr lang="pl-PL" smtClean="0"/>
              <a:t>28.12.2022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51AA-C6F9-4F68-82D0-B7362D3B0A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819F-5AC3-4AD5-A799-AD0F62F6CEB6}" type="datetimeFigureOut">
              <a:rPr lang="pl-PL" smtClean="0"/>
              <a:t>28.12.2022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51AA-C6F9-4F68-82D0-B7362D3B0A19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819F-5AC3-4AD5-A799-AD0F62F6CEB6}" type="datetimeFigureOut">
              <a:rPr lang="pl-PL" smtClean="0"/>
              <a:t>28.12.2022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51AA-C6F9-4F68-82D0-B7362D3B0A19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819F-5AC3-4AD5-A799-AD0F62F6CEB6}" type="datetimeFigureOut">
              <a:rPr lang="pl-PL" smtClean="0"/>
              <a:t>28.12.2022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51AA-C6F9-4F68-82D0-B7362D3B0A1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819F-5AC3-4AD5-A799-AD0F62F6CEB6}" type="datetimeFigureOut">
              <a:rPr lang="pl-PL" smtClean="0"/>
              <a:t>28.12.2022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51AA-C6F9-4F68-82D0-B7362D3B0A19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819F-5AC3-4AD5-A799-AD0F62F6CEB6}" type="datetimeFigureOut">
              <a:rPr lang="pl-PL" smtClean="0"/>
              <a:t>28.12.2022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51AA-C6F9-4F68-82D0-B7362D3B0A19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819F-5AC3-4AD5-A799-AD0F62F6CEB6}" type="datetimeFigureOut">
              <a:rPr lang="pl-PL" smtClean="0"/>
              <a:t>28.12.2022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51AA-C6F9-4F68-82D0-B7362D3B0A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52E819F-5AC3-4AD5-A799-AD0F62F6CEB6}" type="datetimeFigureOut">
              <a:rPr lang="pl-PL" smtClean="0"/>
              <a:t>28.12.2022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51AA-C6F9-4F68-82D0-B7362D3B0A19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2E819F-5AC3-4AD5-A799-AD0F62F6CEB6}" type="datetimeFigureOut">
              <a:rPr lang="pl-PL" smtClean="0"/>
              <a:t>28.12.2022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0C51AA-C6F9-4F68-82D0-B7362D3B0A19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52E819F-5AC3-4AD5-A799-AD0F62F6CEB6}" type="datetimeFigureOut">
              <a:rPr lang="pl-PL" smtClean="0"/>
              <a:t>28.12.2022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A0C51AA-C6F9-4F68-82D0-B7362D3B0A1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6000" dirty="0"/>
              <a:t>Sławni niepełnosprawni</a:t>
            </a:r>
          </a:p>
        </p:txBody>
      </p:sp>
    </p:spTree>
    <p:extLst>
      <p:ext uri="{BB962C8B-B14F-4D97-AF65-F5344CB8AC3E}">
        <p14:creationId xmlns:p14="http://schemas.microsoft.com/office/powerpoint/2010/main" val="91377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300" dirty="0"/>
              <a:t>Mając 19 lat w wypadku stracił obie ręce. Pasjonował się malarstwem i jazdą na motorze, jednak pomimo niepełnosprawności nigdy się nie poddał;</a:t>
            </a:r>
          </a:p>
          <a:p>
            <a:pPr algn="just"/>
            <a:r>
              <a:rPr lang="pl-PL" sz="2300" dirty="0"/>
              <a:t>Jedyny na świecie profesjonalny kierowca sportowy, który prowadzi stopą;</a:t>
            </a:r>
          </a:p>
          <a:p>
            <a:pPr algn="just"/>
            <a:r>
              <a:rPr lang="pl-PL" sz="2300" dirty="0"/>
              <a:t>Swoim zmodyfikowanym BMW </a:t>
            </a:r>
            <a:r>
              <a:rPr lang="pl-PL" sz="2300" dirty="0" err="1"/>
              <a:t>driftował</a:t>
            </a:r>
            <a:r>
              <a:rPr lang="pl-PL" sz="2300" dirty="0"/>
              <a:t> z prędkością 231,66 km/h, operując oczywiście nogą i zapisał się w Księdze Rekordów Guinnessa;</a:t>
            </a:r>
          </a:p>
          <a:p>
            <a:pPr algn="just"/>
            <a:r>
              <a:rPr lang="pl-PL" sz="2300" dirty="0"/>
              <a:t>Zwycięstwo w 1. rundzie </a:t>
            </a:r>
            <a:r>
              <a:rPr lang="pl-PL" sz="2300" dirty="0" err="1"/>
              <a:t>Driftingowych</a:t>
            </a:r>
            <a:r>
              <a:rPr lang="pl-PL" sz="2300" dirty="0"/>
              <a:t> Mistrzostw Polski na Autodrom Bemowo;</a:t>
            </a:r>
          </a:p>
          <a:p>
            <a:pPr algn="just"/>
            <a:r>
              <a:rPr lang="pl-PL" sz="2300" dirty="0"/>
              <a:t>Palcami stopy maluje obrazy.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Życiorys i osiągnięcia</a:t>
            </a:r>
          </a:p>
        </p:txBody>
      </p:sp>
    </p:spTree>
    <p:extLst>
      <p:ext uri="{BB962C8B-B14F-4D97-AF65-F5344CB8AC3E}">
        <p14:creationId xmlns:p14="http://schemas.microsoft.com/office/powerpoint/2010/main" val="1992367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263369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444014"/>
            <a:ext cx="856895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Jan Mela, polski podróżnik i działacz społeczny, ur. 30.12.1988 r. w Gdańsku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36912"/>
            <a:ext cx="4693704" cy="312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214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l-PL" sz="3000" dirty="0"/>
              <a:t>W wieku 14 lat doznał porażenia prądem, kiedy wszedł podczas deszczu do niezabezpieczonej stacji transformatorowej na placu zabaw w Malborku, po trzech miesiącach leczenia amputowano mu lewe podudzie i prawe przedramię;</a:t>
            </a:r>
          </a:p>
          <a:p>
            <a:pPr algn="just"/>
            <a:r>
              <a:rPr lang="pl-PL" sz="3000" dirty="0"/>
              <a:t>Najmłodszy w historii zdobywca dwóch biegunów w jednym roku (miał 15 lat), a zarazem pierwsza osoba z niepełnosprawnością, która tego dokonała;</a:t>
            </a:r>
          </a:p>
          <a:p>
            <a:pPr algn="just"/>
            <a:r>
              <a:rPr lang="pl-PL" sz="3000" dirty="0"/>
              <a:t>2008 r. Wyprawa na Kilimandżaro –najwyższy szczyt Afryki</a:t>
            </a:r>
          </a:p>
          <a:p>
            <a:pPr algn="just"/>
            <a:r>
              <a:rPr lang="pl-PL" sz="3000" dirty="0"/>
              <a:t>2009 r. Wyprawa na Elbrus- najwyższy szczyt Kaukazu;</a:t>
            </a:r>
          </a:p>
          <a:p>
            <a:pPr algn="just"/>
            <a:r>
              <a:rPr lang="pl-PL" sz="3000" dirty="0"/>
              <a:t>2010 r. Wyprawa wspinaczkowa na El </a:t>
            </a:r>
            <a:r>
              <a:rPr lang="pl-PL" sz="3000" dirty="0" err="1"/>
              <a:t>Capitan</a:t>
            </a:r>
            <a:r>
              <a:rPr lang="pl-PL" sz="3000" dirty="0"/>
              <a:t> w Kalifornii;</a:t>
            </a:r>
          </a:p>
          <a:p>
            <a:pPr algn="just"/>
            <a:r>
              <a:rPr lang="pl-PL" sz="3000" dirty="0"/>
              <a:t>Jest założycielem i prezesem fundacji „Poza Horyzonty”.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/>
          <a:lstStyle/>
          <a:p>
            <a:pPr algn="ctr"/>
            <a:r>
              <a:rPr lang="pl-PL" dirty="0"/>
              <a:t>Życiorys i osiągnięcia </a:t>
            </a:r>
          </a:p>
        </p:txBody>
      </p:sp>
    </p:spTree>
    <p:extLst>
      <p:ext uri="{BB962C8B-B14F-4D97-AF65-F5344CB8AC3E}">
        <p14:creationId xmlns:p14="http://schemas.microsoft.com/office/powerpoint/2010/main" val="4113652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96952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pl-PL" sz="3200" dirty="0"/>
            </a:br>
            <a:br>
              <a:rPr lang="pl-PL" sz="3200" dirty="0"/>
            </a:br>
            <a:r>
              <a:rPr lang="pl-PL" sz="3200" dirty="0"/>
              <a:t>Stevie Wonder (właśc. </a:t>
            </a:r>
            <a:r>
              <a:rPr lang="pl-PL" sz="3200" dirty="0" err="1"/>
              <a:t>Stevland</a:t>
            </a:r>
            <a:r>
              <a:rPr lang="pl-PL" sz="3200" dirty="0"/>
              <a:t> </a:t>
            </a:r>
            <a:r>
              <a:rPr lang="pl-PL" sz="3200" dirty="0" err="1"/>
              <a:t>Hardaway</a:t>
            </a:r>
            <a:r>
              <a:rPr lang="pl-PL" sz="3200" dirty="0"/>
              <a:t> Morris) amerykański piosenkarz soulowy, kompozytor, producent, ur. 13.05.1950 r.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9695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629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l-PL" dirty="0"/>
              <a:t>Urodził się jako wcześniak. Nadmiar tlenu w inkubatorze doprowadził do utraty wzroku i jest niewidomy od urodzenia;</a:t>
            </a:r>
          </a:p>
          <a:p>
            <a:pPr algn="just"/>
            <a:r>
              <a:rPr lang="pl-PL" dirty="0"/>
              <a:t>Uważany jest za jednego z największych muzycznych geniuszy, jakich dała światu Ameryka;</a:t>
            </a:r>
          </a:p>
          <a:p>
            <a:pPr algn="just"/>
            <a:r>
              <a:rPr lang="pl-PL" dirty="0"/>
              <a:t>Nagrał dziesiątki przebojów i zainspirował jeszcze więcej wykonawców, jest jednym z artystów z największą liczbą sprzedanych albumów w historii, do jego najbardziej znanych piosenek należą: „</a:t>
            </a:r>
            <a:r>
              <a:rPr lang="pl-PL" dirty="0" err="1"/>
              <a:t>Isn’t</a:t>
            </a:r>
            <a:r>
              <a:rPr lang="pl-PL" dirty="0"/>
              <a:t> </a:t>
            </a:r>
            <a:r>
              <a:rPr lang="pl-PL" dirty="0" err="1"/>
              <a:t>She</a:t>
            </a:r>
            <a:r>
              <a:rPr lang="pl-PL" dirty="0"/>
              <a:t> </a:t>
            </a:r>
            <a:r>
              <a:rPr lang="pl-PL" dirty="0" err="1"/>
              <a:t>Lovely</a:t>
            </a:r>
            <a:r>
              <a:rPr lang="pl-PL" dirty="0"/>
              <a:t>”, „</a:t>
            </a:r>
            <a:r>
              <a:rPr lang="pl-PL" dirty="0" err="1"/>
              <a:t>Pastime</a:t>
            </a:r>
            <a:r>
              <a:rPr lang="pl-PL" dirty="0"/>
              <a:t> </a:t>
            </a:r>
            <a:r>
              <a:rPr lang="pl-PL" dirty="0" err="1"/>
              <a:t>Sunshine</a:t>
            </a:r>
            <a:r>
              <a:rPr lang="pl-PL" dirty="0"/>
              <a:t> of My Life”, „I </a:t>
            </a:r>
            <a:r>
              <a:rPr lang="pl-PL" dirty="0" err="1"/>
              <a:t>Wish</a:t>
            </a:r>
            <a:r>
              <a:rPr lang="pl-PL" dirty="0"/>
              <a:t>” i wiele innych;</a:t>
            </a:r>
          </a:p>
          <a:p>
            <a:pPr algn="just"/>
            <a:r>
              <a:rPr lang="pl-PL" dirty="0"/>
              <a:t>Czwarty rekordowy zdobywca nagród Grammy w dziejach przemysłu fonograficznego - zdobył 22 statuetki tejże nagrody.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Życiorys i osiągnięcia</a:t>
            </a:r>
          </a:p>
        </p:txBody>
      </p:sp>
    </p:spTree>
    <p:extLst>
      <p:ext uri="{BB962C8B-B14F-4D97-AF65-F5344CB8AC3E}">
        <p14:creationId xmlns:p14="http://schemas.microsoft.com/office/powerpoint/2010/main" val="2196454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pl-PL" sz="5400" dirty="0"/>
              <a:t>Dziękuję za uwagę</a:t>
            </a:r>
          </a:p>
          <a:p>
            <a:pPr marL="109728" indent="0" algn="ctr">
              <a:buNone/>
            </a:pPr>
            <a:r>
              <a:rPr lang="pl-PL" sz="5400" dirty="0"/>
              <a:t>Hubert </a:t>
            </a:r>
            <a:r>
              <a:rPr lang="pl-PL" sz="5400" dirty="0" err="1"/>
              <a:t>Mendrycki</a:t>
            </a:r>
            <a:r>
              <a:rPr lang="pl-PL" sz="5400" dirty="0"/>
              <a:t> kl.8b</a:t>
            </a:r>
          </a:p>
        </p:txBody>
      </p:sp>
    </p:spTree>
    <p:extLst>
      <p:ext uri="{BB962C8B-B14F-4D97-AF65-F5344CB8AC3E}">
        <p14:creationId xmlns:p14="http://schemas.microsoft.com/office/powerpoint/2010/main" val="2171055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/>
              <a:t>To brak możliwości samodzielnego zapewnienia sobie normalnego życia indywidualnego i społecznego na skutek wrodzonego lub nabytego upośledzenia sprawności fizycznej lub psychicznej;</a:t>
            </a:r>
          </a:p>
          <a:p>
            <a:pPr algn="just"/>
            <a:r>
              <a:rPr lang="pl-PL" dirty="0"/>
              <a:t>Każda utrata sprawności lub nieprawidłowość w budowie czy funkcjonowaniu organizmu pod względem psychofizycznym, psychologicznym lub anatomicznym;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Niepełnosprawność - definicje</a:t>
            </a:r>
          </a:p>
        </p:txBody>
      </p:sp>
    </p:spTree>
    <p:extLst>
      <p:ext uri="{BB962C8B-B14F-4D97-AF65-F5344CB8AC3E}">
        <p14:creationId xmlns:p14="http://schemas.microsoft.com/office/powerpoint/2010/main" val="122258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02868"/>
            <a:ext cx="31527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r>
              <a:rPr lang="pl-PL" dirty="0"/>
              <a:t>Janina Ochojska –</a:t>
            </a:r>
            <a:r>
              <a:rPr lang="pl-PL" dirty="0" err="1"/>
              <a:t>polityk,działaczka</a:t>
            </a:r>
            <a:r>
              <a:rPr lang="pl-PL" dirty="0"/>
              <a:t> społeczna, astronom, ur. 12.03.1955 r. </a:t>
            </a:r>
          </a:p>
        </p:txBody>
      </p:sp>
      <p:sp>
        <p:nvSpPr>
          <p:cNvPr id="4" name="AutoShape 4" descr="Janina Ochojska o walce z chorobą oraz PE. Rozmowa | Newswe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627" y="1939636"/>
            <a:ext cx="4139952" cy="413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66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l-PL" dirty="0"/>
              <a:t>Mając sześć miesięcy zachorowała na polio (choroba Heinego-Medina) i od tamtej pory wskutek doznanego porażenia pozostaje niepełnosprawna fizycznie;</a:t>
            </a:r>
          </a:p>
          <a:p>
            <a:pPr algn="just"/>
            <a:r>
              <a:rPr lang="pl-PL" dirty="0"/>
              <a:t>Jest założycielką Polskiej Akcji Humanitarnej, która zajmuje się udzielaniem pomocy humanitarnej i rozwojowej ludziom dotkniętym skutkami konfliktów zbrojnych i klęsk żywiołowych;</a:t>
            </a:r>
          </a:p>
          <a:p>
            <a:pPr algn="just"/>
            <a:r>
              <a:rPr lang="pl-PL" dirty="0"/>
              <a:t>W ciągu kilkudziesięciu lat działalności PAH udzieliła pomocy w 44 krajach;</a:t>
            </a:r>
          </a:p>
          <a:p>
            <a:pPr algn="just"/>
            <a:r>
              <a:rPr lang="pl-PL" dirty="0"/>
              <a:t>Była posłanką Parlamentu Europejskiego;</a:t>
            </a:r>
          </a:p>
          <a:p>
            <a:pPr algn="just"/>
            <a:r>
              <a:rPr lang="pl-PL" dirty="0"/>
              <a:t>Nagrodzona Krzyżem Orderu Odrodzenia Polski, Krzyżem Kawalerskim Orderu Legii Honorowej, Orderem Uśmiechu i wieloma innymi wyróżnieniami.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Życiorys i osiągnięcia</a:t>
            </a:r>
          </a:p>
        </p:txBody>
      </p:sp>
    </p:spTree>
    <p:extLst>
      <p:ext uri="{BB962C8B-B14F-4D97-AF65-F5344CB8AC3E}">
        <p14:creationId xmlns:p14="http://schemas.microsoft.com/office/powerpoint/2010/main" val="364870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5327" y="2852936"/>
            <a:ext cx="28479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r>
              <a:rPr lang="pl-PL" dirty="0"/>
              <a:t>Natalia Partyka- polska tenisistka stołowa, ur. 27.07.1989 r. </a:t>
            </a:r>
            <a:br>
              <a:rPr lang="pl-PL" dirty="0"/>
            </a:br>
            <a:r>
              <a:rPr lang="pl-PL" dirty="0"/>
              <a:t>w Gdańsku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56706"/>
            <a:ext cx="17716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Natalia Partyka zakończyła karierę - Polsat S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6867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l-PL" dirty="0"/>
              <a:t>Urodziła się bez prawego przedramienia. Czterokrotna mistrzyni paraolimpijska – z Aten (2004 r.), Pekinu (2008 r.), Londynu (2012 r.), i Rio de </a:t>
            </a:r>
            <a:r>
              <a:rPr lang="pl-PL" dirty="0" err="1"/>
              <a:t>Janeiro</a:t>
            </a:r>
            <a:r>
              <a:rPr lang="pl-PL" dirty="0"/>
              <a:t> (2016 r.). </a:t>
            </a:r>
            <a:r>
              <a:rPr lang="pl-PL" dirty="0" err="1"/>
              <a:t>Czeterokrotna</a:t>
            </a:r>
            <a:r>
              <a:rPr lang="pl-PL" dirty="0"/>
              <a:t> uczestniczka igrzysk olimpijskich: w Pekinie, Londynie, Rio de </a:t>
            </a:r>
            <a:r>
              <a:rPr lang="pl-PL" dirty="0" err="1"/>
              <a:t>Janeiro</a:t>
            </a:r>
            <a:r>
              <a:rPr lang="pl-PL" dirty="0"/>
              <a:t> i Tokio. Reprezentantka kadry narodowej seniorek. </a:t>
            </a:r>
          </a:p>
          <a:p>
            <a:pPr algn="just"/>
            <a:r>
              <a:rPr lang="pl-PL" dirty="0"/>
              <a:t>Wielokrotnie z rąk prezydentów Polski została odznaczona Krzyżem Orderu Odrodzenia Polski za wybitne osiągnięcia sportowe, za promowanie Polski na arenie międzynarodowej.</a:t>
            </a:r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Życiorys i osiągnięcia </a:t>
            </a:r>
          </a:p>
        </p:txBody>
      </p:sp>
    </p:spTree>
    <p:extLst>
      <p:ext uri="{BB962C8B-B14F-4D97-AF65-F5344CB8AC3E}">
        <p14:creationId xmlns:p14="http://schemas.microsoft.com/office/powerpoint/2010/main" val="2786856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2160240" cy="30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r>
              <a:rPr lang="pl-PL" dirty="0"/>
              <a:t>Joanna Mazur- polska lekkoatletka, ur. 13.03.1990 r. </a:t>
            </a:r>
            <a:br>
              <a:rPr lang="pl-PL" dirty="0"/>
            </a:br>
            <a:r>
              <a:rPr lang="pl-PL" dirty="0"/>
              <a:t>w Szczucinie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82379"/>
            <a:ext cx="4866100" cy="243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797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dirty="0"/>
              <a:t>Urodziła się z dystrofią plamki żółtej (wada genetyczna, której nie da się leczyć i łudzić, że się odzyska wzrok), przez co w wieku siedmiu lat zaczęła tracić wzrok. W wieku 13 lat całkowicie utraciła wzrok. </a:t>
            </a:r>
          </a:p>
          <a:p>
            <a:pPr algn="just"/>
            <a:r>
              <a:rPr lang="pl-PL" dirty="0"/>
              <a:t>Biega z przewodnikiem Michałem Stawickim, w swoim dorobku mają m.in. cztery złote medale w Mistrzostwach Świata Niepełnosprawnych w lekkoatletyce oraz dwa srebra i trzy brązy.</a:t>
            </a:r>
          </a:p>
          <a:p>
            <a:pPr algn="just"/>
            <a:r>
              <a:rPr lang="pl-PL" dirty="0"/>
              <a:t>Uhonorowana została tytułem najlepszego sportowca niepełnosprawnego w Polsce w Plebiscycie Przeglądu Sportowego 2017 r.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Życiorys i osiągnięcia </a:t>
            </a:r>
          </a:p>
        </p:txBody>
      </p:sp>
    </p:spTree>
    <p:extLst>
      <p:ext uri="{BB962C8B-B14F-4D97-AF65-F5344CB8AC3E}">
        <p14:creationId xmlns:p14="http://schemas.microsoft.com/office/powerpoint/2010/main" val="1299305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092" y="1481138"/>
            <a:ext cx="707181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Bartosz Ostałowski- kierowca wyścigowy, ur. 19.07.1986 r. </a:t>
            </a:r>
          </a:p>
        </p:txBody>
      </p:sp>
    </p:spTree>
    <p:extLst>
      <p:ext uri="{BB962C8B-B14F-4D97-AF65-F5344CB8AC3E}">
        <p14:creationId xmlns:p14="http://schemas.microsoft.com/office/powerpoint/2010/main" val="3762918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217</TotalTime>
  <Words>681</Words>
  <Application>Microsoft Office PowerPoint</Application>
  <PresentationFormat>Pokaz na ekranie (4:3)</PresentationFormat>
  <Paragraphs>44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Lucida Sans Unicode</vt:lpstr>
      <vt:lpstr>Verdana</vt:lpstr>
      <vt:lpstr>Wingdings 2</vt:lpstr>
      <vt:lpstr>Wingdings 3</vt:lpstr>
      <vt:lpstr>Hol</vt:lpstr>
      <vt:lpstr>Sławni niepełnosprawni</vt:lpstr>
      <vt:lpstr>Niepełnosprawność - definicje</vt:lpstr>
      <vt:lpstr> Janina Ochojska –polityk,działaczka społeczna, astronom, ur. 12.03.1955 r. </vt:lpstr>
      <vt:lpstr>Życiorys i osiągnięcia</vt:lpstr>
      <vt:lpstr> Natalia Partyka- polska tenisistka stołowa, ur. 27.07.1989 r.  w Gdańsku</vt:lpstr>
      <vt:lpstr>Życiorys i osiągnięcia </vt:lpstr>
      <vt:lpstr> Joanna Mazur- polska lekkoatletka, ur. 13.03.1990 r.  w Szczucinie</vt:lpstr>
      <vt:lpstr>Życiorys i osiągnięcia </vt:lpstr>
      <vt:lpstr>Bartosz Ostałowski- kierowca wyścigowy, ur. 19.07.1986 r. </vt:lpstr>
      <vt:lpstr>Życiorys i osiągnięcia</vt:lpstr>
      <vt:lpstr>Jan Mela, polski podróżnik i działacz społeczny, ur. 30.12.1988 r. w Gdańsku </vt:lpstr>
      <vt:lpstr>Życiorys i osiągnięcia </vt:lpstr>
      <vt:lpstr>  Stevie Wonder (właśc. Stevland Hardaway Morris) amerykański piosenkarz soulowy, kompozytor, producent, ur. 13.05.1950 r.</vt:lpstr>
      <vt:lpstr>Życiorys i osiągnięcia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Asus</dc:creator>
  <cp:lastModifiedBy>Romuald Leoniuk</cp:lastModifiedBy>
  <cp:revision>35</cp:revision>
  <dcterms:created xsi:type="dcterms:W3CDTF">2022-12-27T17:47:23Z</dcterms:created>
  <dcterms:modified xsi:type="dcterms:W3CDTF">2022-12-28T07:01:17Z</dcterms:modified>
</cp:coreProperties>
</file>