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5704D4-6ADE-4098-9B5B-D915CDB341DA}" v="323" dt="2023-05-31T10:25:56.9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09.06.2023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09.06.2023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09.06.2023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09.06.2023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B678834B-BC97-3782-D880-CC21FA18E561}"/>
              </a:ext>
            </a:extLst>
          </p:cNvPr>
          <p:cNvSpPr/>
          <p:nvPr/>
        </p:nvSpPr>
        <p:spPr>
          <a:xfrm>
            <a:off x="435549" y="2114318"/>
            <a:ext cx="3349924" cy="159588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b="1" dirty="0">
                <a:solidFill>
                  <a:schemeClr val="bg1"/>
                </a:solidFill>
                <a:latin typeface="WordVisi_MSFontService"/>
                <a:ea typeface="Calibri"/>
                <a:cs typeface="Calibri"/>
              </a:rPr>
              <a:t>112 </a:t>
            </a:r>
          </a:p>
          <a:p>
            <a:pPr algn="ctr"/>
            <a:r>
              <a:rPr lang="pl-PL" sz="2000" b="1" dirty="0">
                <a:solidFill>
                  <a:schemeClr val="bg1"/>
                </a:solidFill>
                <a:ea typeface="Calibri"/>
                <a:cs typeface="Calibri"/>
              </a:rPr>
              <a:t> Wszystkie służby ratownicze</a:t>
            </a:r>
            <a:endParaRPr lang="pl-PL" b="1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99159B90-EA36-09E4-7F2D-CA92676CBB70}"/>
              </a:ext>
            </a:extLst>
          </p:cNvPr>
          <p:cNvSpPr/>
          <p:nvPr/>
        </p:nvSpPr>
        <p:spPr>
          <a:xfrm>
            <a:off x="4308133" y="2182821"/>
            <a:ext cx="3479320" cy="1524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b="1" dirty="0">
                <a:solidFill>
                  <a:schemeClr val="bg1"/>
                </a:solidFill>
                <a:latin typeface="WordVisi_MSFontService"/>
              </a:rPr>
              <a:t>997</a:t>
            </a:r>
          </a:p>
          <a:p>
            <a:pPr algn="ctr"/>
            <a:r>
              <a:rPr lang="pl-PL" sz="2000" b="1" dirty="0">
                <a:solidFill>
                  <a:schemeClr val="bg1"/>
                </a:solidFill>
                <a:latin typeface="Calibri"/>
              </a:rPr>
              <a:t>Policja</a:t>
            </a:r>
            <a:r>
              <a:rPr lang="pl-PL" sz="20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 </a:t>
            </a:r>
            <a:endParaRPr lang="pl-PL" b="1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8B2F298A-1689-7C9D-2E90-BB31D668A236}"/>
              </a:ext>
            </a:extLst>
          </p:cNvPr>
          <p:cNvSpPr/>
          <p:nvPr/>
        </p:nvSpPr>
        <p:spPr>
          <a:xfrm>
            <a:off x="8433871" y="2182257"/>
            <a:ext cx="3436188" cy="152399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b="1" dirty="0">
                <a:latin typeface="WordVisi_MSFontService"/>
              </a:rPr>
              <a:t>998</a:t>
            </a:r>
            <a:r>
              <a:rPr lang="pl-PL" sz="4800" dirty="0">
                <a:latin typeface="WordVisi_MSFontService"/>
              </a:rPr>
              <a:t> </a:t>
            </a:r>
            <a:endParaRPr lang="pl-PL" sz="480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algn="ctr"/>
            <a:r>
              <a:rPr lang="pl-PL" b="1" dirty="0">
                <a:latin typeface="WordVisi_MSFontService"/>
              </a:rPr>
              <a:t> Straż Pożarna</a:t>
            </a:r>
            <a:endParaRPr lang="pl-PL" b="1">
              <a:ea typeface="Calibri"/>
              <a:cs typeface="Calibri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2F43F0E-12EC-F143-844D-31F7EBE3C922}"/>
              </a:ext>
            </a:extLst>
          </p:cNvPr>
          <p:cNvSpPr txBox="1"/>
          <p:nvPr/>
        </p:nvSpPr>
        <p:spPr>
          <a:xfrm>
            <a:off x="1942352" y="508000"/>
            <a:ext cx="8202705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sz="2800" b="1" dirty="0">
                <a:latin typeface="Calibri"/>
              </a:rPr>
              <a:t>Dane kontaktowe instytucji zajmujących się interwencją i pomocą</a:t>
            </a:r>
            <a:endParaRPr lang="pl-PL" sz="2800" b="1" dirty="0">
              <a:ea typeface="Calibri"/>
              <a:cs typeface="Calibri"/>
            </a:endParaRPr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118573D0-7137-AA3B-679E-292D9A82313D}"/>
              </a:ext>
            </a:extLst>
          </p:cNvPr>
          <p:cNvSpPr/>
          <p:nvPr/>
        </p:nvSpPr>
        <p:spPr>
          <a:xfrm>
            <a:off x="2230464" y="4347317"/>
            <a:ext cx="3579962" cy="145211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b="1" dirty="0">
                <a:latin typeface="WordVisi_MSFontService"/>
              </a:rPr>
              <a:t>999 </a:t>
            </a:r>
            <a:endParaRPr lang="pl-PL" sz="4800" b="1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algn="ctr"/>
            <a:r>
              <a:rPr lang="pl-PL" b="1" dirty="0">
                <a:latin typeface="WordVisi_MSFontService"/>
              </a:rPr>
              <a:t>Pogotowie ratunkowe</a:t>
            </a:r>
            <a:endParaRPr lang="pl-PL" b="1" dirty="0">
              <a:ea typeface="Calibri"/>
              <a:cs typeface="Calibri"/>
            </a:endParaRPr>
          </a:p>
        </p:txBody>
      </p:sp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AB745CC9-BFD5-7F39-9F7F-12189A57F0EA}"/>
              </a:ext>
            </a:extLst>
          </p:cNvPr>
          <p:cNvSpPr/>
          <p:nvPr/>
        </p:nvSpPr>
        <p:spPr>
          <a:xfrm>
            <a:off x="6667993" y="4347881"/>
            <a:ext cx="3608716" cy="145211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b="1" dirty="0">
                <a:latin typeface="Calibri"/>
              </a:rPr>
              <a:t>986 </a:t>
            </a:r>
            <a:endParaRPr lang="pl-PL" sz="4800" b="1">
              <a:latin typeface="Calibri"/>
              <a:ea typeface="Calibri" panose="020F0502020204030204"/>
              <a:cs typeface="Calibri" panose="020F0502020204030204"/>
            </a:endParaRPr>
          </a:p>
          <a:p>
            <a:pPr algn="ctr"/>
            <a:r>
              <a:rPr lang="pl-PL" sz="2000" b="1" dirty="0">
                <a:latin typeface="Calibri"/>
              </a:rPr>
              <a:t>Straż Miejska</a:t>
            </a:r>
            <a:r>
              <a:rPr lang="pl-PL" sz="2000" b="1" dirty="0">
                <a:latin typeface="Calibri"/>
                <a:ea typeface="Calibri"/>
                <a:cs typeface="Calibri"/>
              </a:rPr>
              <a:t> </a:t>
            </a:r>
            <a:endParaRPr lang="pl-PL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BA7C684C-9BC4-2384-BD30-AD069B72183B}"/>
              </a:ext>
            </a:extLst>
          </p:cNvPr>
          <p:cNvSpPr txBox="1"/>
          <p:nvPr/>
        </p:nvSpPr>
        <p:spPr>
          <a:xfrm>
            <a:off x="2584823" y="567764"/>
            <a:ext cx="6902823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sz="4000" b="1" dirty="0">
                <a:solidFill>
                  <a:srgbClr val="000000"/>
                </a:solidFill>
                <a:ea typeface="Calibri"/>
                <a:cs typeface="Calibri"/>
              </a:rPr>
              <a:t>Ważne</a:t>
            </a:r>
            <a:r>
              <a:rPr lang="pl-PL" sz="4000" dirty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r>
              <a:rPr lang="pl-PL" sz="4000" b="1" dirty="0">
                <a:solidFill>
                  <a:srgbClr val="000000"/>
                </a:solidFill>
                <a:ea typeface="Calibri"/>
                <a:cs typeface="Calibri"/>
              </a:rPr>
              <a:t>telefony</a:t>
            </a:r>
            <a:r>
              <a:rPr lang="pl-PL" sz="4000" dirty="0">
                <a:solidFill>
                  <a:srgbClr val="000000"/>
                </a:solidFill>
                <a:ea typeface="Calibri"/>
                <a:cs typeface="Calibri"/>
              </a:rPr>
              <a:t> </a:t>
            </a:r>
            <a:r>
              <a:rPr lang="pl-PL" sz="4000" b="1" dirty="0">
                <a:solidFill>
                  <a:srgbClr val="000000"/>
                </a:solidFill>
                <a:ea typeface="Calibri"/>
                <a:cs typeface="Calibri"/>
              </a:rPr>
              <a:t>zaufania</a:t>
            </a: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BB5E42D8-EEBF-0B9A-7095-F7A2942E21FD}"/>
              </a:ext>
            </a:extLst>
          </p:cNvPr>
          <p:cNvSpPr/>
          <p:nvPr/>
        </p:nvSpPr>
        <p:spPr>
          <a:xfrm>
            <a:off x="400593" y="1822824"/>
            <a:ext cx="3263660" cy="14952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ea typeface="Calibri"/>
                <a:cs typeface="Calibri"/>
              </a:rPr>
              <a:t>116 111</a:t>
            </a:r>
          </a:p>
          <a:p>
            <a:pPr algn="ctr"/>
            <a:r>
              <a:rPr lang="pl-PL" dirty="0">
                <a:ea typeface="Calibri"/>
                <a:cs typeface="Calibri"/>
              </a:rPr>
              <a:t>Telefon zaufania dla dzieci i młodzieży</a:t>
            </a: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0EEAE0AA-10D4-2727-8B01-21351191F0D7}"/>
              </a:ext>
            </a:extLst>
          </p:cNvPr>
          <p:cNvSpPr/>
          <p:nvPr/>
        </p:nvSpPr>
        <p:spPr>
          <a:xfrm>
            <a:off x="4201571" y="1831844"/>
            <a:ext cx="3292415" cy="14952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ea typeface="Calibri"/>
                <a:cs typeface="Calibri"/>
              </a:rPr>
              <a:t>800 12 12 12</a:t>
            </a:r>
          </a:p>
          <a:p>
            <a:pPr algn="ctr"/>
            <a:r>
              <a:rPr lang="pl-PL" dirty="0">
                <a:ea typeface="Calibri"/>
                <a:cs typeface="Calibri"/>
              </a:rPr>
              <a:t>Telefon Rzecznika Praw Dziecka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36893782-6EAB-CF4B-331E-2D187CE2AD7A}"/>
              </a:ext>
            </a:extLst>
          </p:cNvPr>
          <p:cNvSpPr/>
          <p:nvPr/>
        </p:nvSpPr>
        <p:spPr>
          <a:xfrm>
            <a:off x="8113058" y="1829025"/>
            <a:ext cx="3464943" cy="149524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ea typeface="Calibri"/>
                <a:cs typeface="Calibri"/>
              </a:rPr>
              <a:t>812 00 02 </a:t>
            </a:r>
          </a:p>
          <a:p>
            <a:pPr algn="ctr"/>
            <a:r>
              <a:rPr lang="pl-PL" dirty="0">
                <a:ea typeface="Calibri"/>
                <a:cs typeface="Calibri"/>
              </a:rPr>
              <a:t>Telefon dla ofiar przemocy w rodzinie "Niebieska Linia"</a:t>
            </a: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9597DCCF-BA76-4DF1-F4B5-FA211FB454BA}"/>
              </a:ext>
            </a:extLst>
          </p:cNvPr>
          <p:cNvSpPr/>
          <p:nvPr/>
        </p:nvSpPr>
        <p:spPr>
          <a:xfrm>
            <a:off x="2080486" y="4192268"/>
            <a:ext cx="3393057" cy="149524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ea typeface="Calibri"/>
                <a:cs typeface="Calibri"/>
              </a:rPr>
              <a:t>22 484 88 04</a:t>
            </a:r>
          </a:p>
          <a:p>
            <a:pPr algn="ctr"/>
            <a:r>
              <a:rPr lang="pl-PL" dirty="0">
                <a:ea typeface="Calibri"/>
                <a:cs typeface="Calibri"/>
              </a:rPr>
              <a:t>ITAKA – Telefon zaufania młodych</a:t>
            </a:r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53399FF8-0962-158E-66D8-0B481E0CD729}"/>
              </a:ext>
            </a:extLst>
          </p:cNvPr>
          <p:cNvSpPr/>
          <p:nvPr/>
        </p:nvSpPr>
        <p:spPr>
          <a:xfrm>
            <a:off x="6191002" y="4196779"/>
            <a:ext cx="3651849" cy="149524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b="1" dirty="0">
                <a:ea typeface="Calibri"/>
                <a:cs typeface="Calibri"/>
              </a:rPr>
              <a:t>22 484 88 01</a:t>
            </a:r>
          </a:p>
          <a:p>
            <a:pPr algn="ctr"/>
            <a:r>
              <a:rPr lang="pl-PL" dirty="0">
                <a:ea typeface="Calibri"/>
                <a:cs typeface="Calibri"/>
              </a:rPr>
              <a:t>ITAKA – Antydepresyjny telefon zaufania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84870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Panoramiczny</PresentationFormat>
  <Paragraphs>22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WordVisi_MSFontService</vt:lpstr>
      <vt:lpstr>Motyw pakietu Office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Dyr</dc:creator>
  <cp:lastModifiedBy>Jolanta Kępka</cp:lastModifiedBy>
  <cp:revision>138</cp:revision>
  <dcterms:created xsi:type="dcterms:W3CDTF">2023-05-31T09:47:31Z</dcterms:created>
  <dcterms:modified xsi:type="dcterms:W3CDTF">2023-06-09T10:43:24Z</dcterms:modified>
</cp:coreProperties>
</file>