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89BC-301B-4D9E-B36C-7CE3F7B0D21E}" type="datetimeFigureOut">
              <a:rPr lang="pl-PL" smtClean="0"/>
              <a:pPr/>
              <a:t>13.12.2022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083E-5019-450D-9E1C-9A8DAB4B2E9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89BC-301B-4D9E-B36C-7CE3F7B0D21E}" type="datetimeFigureOut">
              <a:rPr lang="pl-PL" smtClean="0"/>
              <a:pPr/>
              <a:t>13.12.2022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083E-5019-450D-9E1C-9A8DAB4B2E9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89BC-301B-4D9E-B36C-7CE3F7B0D21E}" type="datetimeFigureOut">
              <a:rPr lang="pl-PL" smtClean="0"/>
              <a:pPr/>
              <a:t>13.12.2022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083E-5019-450D-9E1C-9A8DAB4B2E9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89BC-301B-4D9E-B36C-7CE3F7B0D21E}" type="datetimeFigureOut">
              <a:rPr lang="pl-PL" smtClean="0"/>
              <a:pPr/>
              <a:t>13.12.2022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083E-5019-450D-9E1C-9A8DAB4B2E9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89BC-301B-4D9E-B36C-7CE3F7B0D21E}" type="datetimeFigureOut">
              <a:rPr lang="pl-PL" smtClean="0"/>
              <a:pPr/>
              <a:t>13.12.2022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083E-5019-450D-9E1C-9A8DAB4B2E9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89BC-301B-4D9E-B36C-7CE3F7B0D21E}" type="datetimeFigureOut">
              <a:rPr lang="pl-PL" smtClean="0"/>
              <a:pPr/>
              <a:t>13.12.2022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083E-5019-450D-9E1C-9A8DAB4B2E9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89BC-301B-4D9E-B36C-7CE3F7B0D21E}" type="datetimeFigureOut">
              <a:rPr lang="pl-PL" smtClean="0"/>
              <a:pPr/>
              <a:t>13.12.2022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083E-5019-450D-9E1C-9A8DAB4B2E9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89BC-301B-4D9E-B36C-7CE3F7B0D21E}" type="datetimeFigureOut">
              <a:rPr lang="pl-PL" smtClean="0"/>
              <a:pPr/>
              <a:t>13.12.2022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083E-5019-450D-9E1C-9A8DAB4B2E9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89BC-301B-4D9E-B36C-7CE3F7B0D21E}" type="datetimeFigureOut">
              <a:rPr lang="pl-PL" smtClean="0"/>
              <a:pPr/>
              <a:t>13.12.2022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083E-5019-450D-9E1C-9A8DAB4B2E9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89BC-301B-4D9E-B36C-7CE3F7B0D21E}" type="datetimeFigureOut">
              <a:rPr lang="pl-PL" smtClean="0"/>
              <a:pPr/>
              <a:t>13.12.2022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083E-5019-450D-9E1C-9A8DAB4B2E9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D89BC-301B-4D9E-B36C-7CE3F7B0D21E}" type="datetimeFigureOut">
              <a:rPr lang="pl-PL" smtClean="0"/>
              <a:pPr/>
              <a:t>13.12.2022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C083E-5019-450D-9E1C-9A8DAB4B2E9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D89BC-301B-4D9E-B36C-7CE3F7B0D21E}" type="datetimeFigureOut">
              <a:rPr lang="pl-PL" smtClean="0"/>
              <a:pPr/>
              <a:t>13.12.2022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C083E-5019-450D-9E1C-9A8DAB4B2E9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Klasa 1b poznaje drzewa</a:t>
            </a:r>
            <a:endParaRPr lang="pl-PL" dirty="0"/>
          </a:p>
        </p:txBody>
      </p:sp>
      <p:pic>
        <p:nvPicPr>
          <p:cNvPr id="1026" name="Picture 2" descr="C:\Users\Mariola\Desktop\prezntacja\Klasa 1b\Poznajemy rodzaje drzew\318298566_706654107307872_6481362567751066043_n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43881"/>
            <a:ext cx="2614602" cy="2614602"/>
          </a:xfrm>
          <a:prstGeom prst="rect">
            <a:avLst/>
          </a:prstGeom>
          <a:noFill/>
        </p:spPr>
      </p:pic>
      <p:pic>
        <p:nvPicPr>
          <p:cNvPr id="1029" name="Picture 5" descr="C:\Users\Mariola\Desktop\prezntacja\Klasa 1b\Poznajemy rodzaje drzew\318561673_662879158650824_4619971705166735613_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3357562"/>
            <a:ext cx="2795590" cy="2795590"/>
          </a:xfrm>
          <a:prstGeom prst="rect">
            <a:avLst/>
          </a:prstGeom>
          <a:noFill/>
        </p:spPr>
      </p:pic>
      <p:pic>
        <p:nvPicPr>
          <p:cNvPr id="1030" name="Picture 6" descr="C:\Users\Mariola\Desktop\prezntacja\Klasa 1b\Poznajemy rodzaje drzew\318183699_5442400472550019_7957475151970945399_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648200" y="1843881"/>
            <a:ext cx="2567006" cy="2567006"/>
          </a:xfrm>
          <a:prstGeom prst="rect">
            <a:avLst/>
          </a:prstGeom>
          <a:noFill/>
        </p:spPr>
      </p:pic>
      <p:pic>
        <p:nvPicPr>
          <p:cNvPr id="1031" name="Picture 7" descr="C:\Users\Mariola\Desktop\prezntacja\Klasa 1b\Poznajemy rodzaje drzew\318329428_1484971771999008_7653904453484874963_n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84" y="3929066"/>
            <a:ext cx="2786082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Pokaz na ekranie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Klasa 1b poznaje drzewa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Mariola</dc:creator>
  <cp:lastModifiedBy>Mariola</cp:lastModifiedBy>
  <cp:revision>2</cp:revision>
  <dcterms:created xsi:type="dcterms:W3CDTF">2022-12-09T11:09:36Z</dcterms:created>
  <dcterms:modified xsi:type="dcterms:W3CDTF">2022-12-13T08:41:43Z</dcterms:modified>
</cp:coreProperties>
</file>