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6" r:id="rId8"/>
    <p:sldId id="270" r:id="rId9"/>
    <p:sldId id="267" r:id="rId10"/>
    <p:sldId id="271" r:id="rId11"/>
    <p:sldId id="272" r:id="rId12"/>
    <p:sldId id="273" r:id="rId13"/>
    <p:sldId id="275" r:id="rId14"/>
    <p:sldId id="276" r:id="rId15"/>
    <p:sldId id="263" r:id="rId16"/>
    <p:sldId id="264" r:id="rId17"/>
    <p:sldId id="268" r:id="rId18"/>
    <p:sldId id="269" r:id="rId19"/>
    <p:sldId id="277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055C-7873-4292-9E11-1D3555B849CF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EAAB495-6EB7-4AEE-9FB0-E8C79721DA4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055C-7873-4292-9E11-1D3555B849CF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B495-6EB7-4AEE-9FB0-E8C79721DA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055C-7873-4292-9E11-1D3555B849CF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B495-6EB7-4AEE-9FB0-E8C79721DA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055C-7873-4292-9E11-1D3555B849CF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B495-6EB7-4AEE-9FB0-E8C79721DA4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055C-7873-4292-9E11-1D3555B849CF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AAB495-6EB7-4AEE-9FB0-E8C79721DA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055C-7873-4292-9E11-1D3555B849CF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B495-6EB7-4AEE-9FB0-E8C79721DA4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055C-7873-4292-9E11-1D3555B849CF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B495-6EB7-4AEE-9FB0-E8C79721DA4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055C-7873-4292-9E11-1D3555B849CF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B495-6EB7-4AEE-9FB0-E8C79721DA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055C-7873-4292-9E11-1D3555B849CF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B495-6EB7-4AEE-9FB0-E8C79721DA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055C-7873-4292-9E11-1D3555B849CF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B495-6EB7-4AEE-9FB0-E8C79721DA4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055C-7873-4292-9E11-1D3555B849CF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AAB495-6EB7-4AEE-9FB0-E8C79721DA4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D1055C-7873-4292-9E11-1D3555B849CF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EAAB495-6EB7-4AEE-9FB0-E8C79721DA4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282" y="485776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pl-PL" sz="2000" dirty="0" smtClean="0">
                <a:solidFill>
                  <a:schemeClr val="tx1"/>
                </a:solidFill>
                <a:latin typeface="Baskerville Old Face" pitchFamily="18" charset="0"/>
              </a:rPr>
              <a:t>Wychowawca świetlicy:</a:t>
            </a:r>
          </a:p>
          <a:p>
            <a:pPr algn="l"/>
            <a:r>
              <a:rPr lang="pl-PL" sz="2000" dirty="0" smtClean="0">
                <a:solidFill>
                  <a:schemeClr val="tx1"/>
                </a:solidFill>
                <a:latin typeface="Baskerville Old Face" pitchFamily="18" charset="0"/>
              </a:rPr>
              <a:t>Kamila Banasik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785795"/>
            <a:ext cx="7815290" cy="2786082"/>
          </a:xfrm>
        </p:spPr>
        <p:txBody>
          <a:bodyPr>
            <a:normAutofit/>
          </a:bodyPr>
          <a:lstStyle/>
          <a:p>
            <a:r>
              <a:rPr lang="pl-PL" sz="5000" b="1" dirty="0" smtClean="0">
                <a:latin typeface="Baskerville Old Face" pitchFamily="18" charset="0"/>
              </a:rPr>
              <a:t>TRASA ROWEROWA</a:t>
            </a:r>
            <a:br>
              <a:rPr lang="pl-PL" sz="5000" b="1" dirty="0" smtClean="0">
                <a:latin typeface="Baskerville Old Face" pitchFamily="18" charset="0"/>
              </a:rPr>
            </a:br>
            <a:r>
              <a:rPr lang="pl-PL" sz="5000" b="1" dirty="0" smtClean="0">
                <a:latin typeface="Baskerville Old Face" pitchFamily="18" charset="0"/>
              </a:rPr>
              <a:t>LAS BEMOWSKI</a:t>
            </a:r>
            <a:endParaRPr lang="pl-PL" sz="5000" b="1" dirty="0">
              <a:latin typeface="Baskerville Old Face" pitchFamily="18" charset="0"/>
            </a:endParaRPr>
          </a:p>
        </p:txBody>
      </p:sp>
      <p:pic>
        <p:nvPicPr>
          <p:cNvPr id="4" name="Obraz 3" descr="r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4000504"/>
            <a:ext cx="4001309" cy="2662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rezerwa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403598"/>
            <a:ext cx="7500990" cy="602579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omni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648470"/>
            <a:ext cx="7572428" cy="563804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1180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pl-PL" sz="4000" dirty="0" smtClean="0">
                <a:latin typeface="Bahnschrift Light" pitchFamily="34" charset="0"/>
              </a:rPr>
              <a:t>Jest to piękne miejsce zarówno do wycieczek pieszych jak i rowerowych. Atrakcją szczególnie dla dzieci mogą być piękne ptaki, które możemy tam zobaczyć lub inne zwierzęta leśne.</a:t>
            </a:r>
            <a:endParaRPr lang="pl-PL" sz="4000" dirty="0">
              <a:latin typeface="Bahnschrift Light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iewiórk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642918"/>
            <a:ext cx="7889397" cy="557216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wierzęt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2143116"/>
            <a:ext cx="3969805" cy="3086907"/>
          </a:xfrm>
        </p:spPr>
      </p:pic>
      <p:pic>
        <p:nvPicPr>
          <p:cNvPr id="5" name="Symbol zastępczy zawartości 3" descr="pta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57166"/>
            <a:ext cx="3982913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483245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pl-PL" sz="4000" dirty="0" smtClean="0">
                <a:latin typeface="Bahnschrift Light" pitchFamily="34" charset="0"/>
              </a:rPr>
              <a:t>Znajdzie się tam również coś dla osób chcących trochę poćwiczyć na świeżym powietrzu, a mianowicie małą siłownię leśną i różne przeszkody do pokonania.</a:t>
            </a:r>
            <a:endParaRPr lang="pl-PL" sz="4000" dirty="0"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cwicz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714356"/>
            <a:ext cx="7429551" cy="5411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cwiczeni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73566" y="714356"/>
            <a:ext cx="8198961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dome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785794"/>
            <a:ext cx="7429551" cy="534036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1180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pl-PL" sz="4000" dirty="0" smtClean="0">
                <a:latin typeface="Bahnschrift Light" pitchFamily="34" charset="0"/>
              </a:rPr>
              <a:t>Zachęcam was do małej wycieczki do tego miejsca, na pewno świetnie spędzicie tam czas </a:t>
            </a:r>
            <a:r>
              <a:rPr lang="pl-PL" sz="4000" dirty="0" smtClean="0">
                <a:latin typeface="Bahnschrift Light" pitchFamily="34" charset="0"/>
                <a:sym typeface="Wingdings" pitchFamily="2" charset="2"/>
              </a:rPr>
              <a:t></a:t>
            </a:r>
            <a:endParaRPr lang="pl-PL" sz="4000" dirty="0">
              <a:latin typeface="Bahnschrift Ligh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95730478_3025551794190201_8870626677776973824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7" t="26201" b="2802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626121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pl-PL" sz="4000" dirty="0">
                <a:latin typeface="Bahnschrift Light" pitchFamily="34" charset="0"/>
              </a:rPr>
              <a:t>Trasa rowerowa, Warszawa, Las </a:t>
            </a:r>
            <a:r>
              <a:rPr lang="pl-PL" sz="4000" dirty="0" err="1">
                <a:latin typeface="Bahnschrift Light" pitchFamily="34" charset="0"/>
              </a:rPr>
              <a:t>Bemowski</a:t>
            </a:r>
            <a:r>
              <a:rPr lang="pl-PL" sz="4000" dirty="0">
                <a:latin typeface="Bahnschrift Light" pitchFamily="34" charset="0"/>
              </a:rPr>
              <a:t>, biegnie ścieżkami leśnymi znajdującymi się na terenie kompleksu leśnego położonego na zachodnich krańcach Warszawy</a:t>
            </a:r>
            <a:r>
              <a:rPr lang="pl-PL" sz="4000" dirty="0" smtClean="0">
                <a:latin typeface="Bahnschrift Light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a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3" y="357166"/>
            <a:ext cx="8001056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as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58904" y="714356"/>
            <a:ext cx="8013624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483245"/>
          </a:xfrm>
        </p:spPr>
        <p:txBody>
          <a:bodyPr numCol="1" anchor="ctr">
            <a:normAutofit/>
          </a:bodyPr>
          <a:lstStyle/>
          <a:p>
            <a:pPr algn="ctr">
              <a:buNone/>
            </a:pPr>
            <a:r>
              <a:rPr lang="pl-PL" sz="4000" dirty="0" smtClean="0">
                <a:latin typeface="Bahnschrift Light" pitchFamily="34" charset="0"/>
              </a:rPr>
              <a:t>Trasa ta jest </a:t>
            </a:r>
            <a:r>
              <a:rPr lang="pl-PL" sz="4000" dirty="0">
                <a:latin typeface="Bahnschrift Light" pitchFamily="34" charset="0"/>
              </a:rPr>
              <a:t>łatwa do pokonania i pozwala nam odwiedzić ładne zielone tereny jak również przypomnieć o wydarzeniach z historii kraju.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wejści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714356"/>
            <a:ext cx="7500990" cy="5411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omni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642918"/>
            <a:ext cx="7858180" cy="56681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as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571480"/>
            <a:ext cx="7786742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3FA71DCAA7944EACC67A2F89EEF32A" ma:contentTypeVersion="8" ma:contentTypeDescription="Utwórz nowy dokument." ma:contentTypeScope="" ma:versionID="9b0ba850ab6b5d03b5032aeb8040e5e1">
  <xsd:schema xmlns:xsd="http://www.w3.org/2001/XMLSchema" xmlns:xs="http://www.w3.org/2001/XMLSchema" xmlns:p="http://schemas.microsoft.com/office/2006/metadata/properties" xmlns:ns2="6dfa7eef-3902-45a2-b62e-62847ee79db5" targetNamespace="http://schemas.microsoft.com/office/2006/metadata/properties" ma:root="true" ma:fieldsID="1476165660f41cfbf821193234251977" ns2:_="">
    <xsd:import namespace="6dfa7eef-3902-45a2-b62e-62847ee79d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a7eef-3902-45a2-b62e-62847ee79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D798CB-C55B-4B5E-891C-1643ACDC8E0C}"/>
</file>

<file path=customXml/itemProps2.xml><?xml version="1.0" encoding="utf-8"?>
<ds:datastoreItem xmlns:ds="http://schemas.openxmlformats.org/officeDocument/2006/customXml" ds:itemID="{752547B5-B013-48D1-A6D5-7CE0D3A79E86}"/>
</file>

<file path=customXml/itemProps3.xml><?xml version="1.0" encoding="utf-8"?>
<ds:datastoreItem xmlns:ds="http://schemas.openxmlformats.org/officeDocument/2006/customXml" ds:itemID="{26588364-E40A-4643-8CA8-36FED0762E54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</TotalTime>
  <Words>123</Words>
  <Application>Microsoft Office PowerPoint</Application>
  <PresentationFormat>Pokaz na ekranie (4:3)</PresentationFormat>
  <Paragraphs>8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Kapitał</vt:lpstr>
      <vt:lpstr>TRASA ROWEROWA LAS BEMOWSKI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TRASA ROWEROWA LAS BEMOWSKI</dc:title>
  <dc:creator>Admin</dc:creator>
  <cp:lastModifiedBy>Admin</cp:lastModifiedBy>
  <cp:revision>9</cp:revision>
  <dcterms:created xsi:type="dcterms:W3CDTF">2020-05-08T12:58:58Z</dcterms:created>
  <dcterms:modified xsi:type="dcterms:W3CDTF">2020-05-11T09:44:33Z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0x010100BE3FA71DCAA7944EACC67A2F89EEF32A</vt:lpwstr>
  </property>
</Properties>
</file>