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6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5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1202AF-18F8-4D01-AC12-8A373C2312D4}" v="1" dt="2020-04-19T09:48:14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czmarczyk Magdalena" userId="S::magdalena.kaczmarczyk@poczta.sp293.edu.pl::ab5e7117-67a5-4f33-b6eb-6a1e2ce1f4c5" providerId="AD" clId="Web-{661202AF-18F8-4D01-AC12-8A373C2312D4}"/>
    <pc:docChg chg="delSld">
      <pc:chgData name="Kaczmarczyk Magdalena" userId="S::magdalena.kaczmarczyk@poczta.sp293.edu.pl::ab5e7117-67a5-4f33-b6eb-6a1e2ce1f4c5" providerId="AD" clId="Web-{661202AF-18F8-4D01-AC12-8A373C2312D4}" dt="2020-04-19T09:48:14.397" v="0"/>
      <pc:docMkLst>
        <pc:docMk/>
      </pc:docMkLst>
      <pc:sldChg chg="del">
        <pc:chgData name="Kaczmarczyk Magdalena" userId="S::magdalena.kaczmarczyk@poczta.sp293.edu.pl::ab5e7117-67a5-4f33-b6eb-6a1e2ce1f4c5" providerId="AD" clId="Web-{661202AF-18F8-4D01-AC12-8A373C2312D4}" dt="2020-04-19T09:48:14.397" v="0"/>
        <pc:sldMkLst>
          <pc:docMk/>
          <pc:sldMk cId="1524573685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066553-5E8C-4B2F-B9D4-A0C14D1FD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38A0F1-536A-424B-BF58-C9E6507FC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9D728B-75B7-4BBF-B114-14D55F3A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BF4E-19C1-414D-909F-CFB634618775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314903-661F-499D-95E6-F721B960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DBA47A-1280-43B8-9A5F-F01E2384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6C6-6DAA-4431-A0A1-41A427BB00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86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D262D1-A7E7-4E73-BDEB-37193AD4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4D7A651-2A5B-4F11-8EFB-974C07902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10F0FF-D2B6-4CEF-ADFF-58498F7B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BF4E-19C1-414D-909F-CFB634618775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7BBE01-BE97-4A4F-8495-0CE6E496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0FDD51-C8D3-4157-8ED1-8BAA89F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6C6-6DAA-4431-A0A1-41A427BB00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07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3944DDA-B5A2-45FE-B193-739AB59B0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5BB094A-2730-47BC-979E-F5ED67A1F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660EA5-3590-4294-81E2-D4C24259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BF4E-19C1-414D-909F-CFB634618775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B69E9D-457F-4E12-BB0F-9A360A3D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C63EF0-FE9B-47EC-A0A2-9CD4130D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6C6-6DAA-4431-A0A1-41A427BB00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60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F210E2-5BB0-4171-8FAB-3307A6C3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FD5500-4011-4B3C-9D23-A562B8B04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3BE5ED-AC73-401A-80E9-0D0A2B05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BF4E-19C1-414D-909F-CFB634618775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735BA6-5E18-4C4C-97F4-AA1192AF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DB8FF8-6993-4C74-8E04-DF5CDEB9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6C6-6DAA-4431-A0A1-41A427BB00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633FD-7494-4DC4-90A3-836EC0FF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144951-A05D-4316-AAE2-87F23F6AE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DD83A6-04E1-487F-A5AE-5CC52C00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BF4E-19C1-414D-909F-CFB634618775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6F08C0-38EA-4019-A23F-64B7C4CE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04D7CC-552F-45CB-852C-6E7C47E9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6C6-6DAA-4431-A0A1-41A427BB00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53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6081CC-E98F-46AE-B463-1E1D2A58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944044-DAFB-47E1-A2F3-72B81E455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7683E9-0F95-4484-AB75-7B7BDE42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CAB164D-134C-4F04-8153-5D477745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BF4E-19C1-414D-909F-CFB634618775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CFBC198-202D-4902-911C-D5E44598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2BD48DA-4202-43FD-AD46-D53BBA81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6C6-6DAA-4431-A0A1-41A427BB00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51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3C0ABB-4536-41BA-B25A-2943E34A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BFF2F1-C419-4AF0-BA8C-7C2E00C6E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228A26-5E60-4CBC-9614-E28708261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55D430E-FAD3-4120-80CD-013D21564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4C4A856-5E96-4358-B7DE-BC8351CAD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77B5ADD-D7C4-4367-9D68-A903545F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BF4E-19C1-414D-909F-CFB634618775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D5A27A0-A55C-4C42-A16F-33C00375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DD1ECF6-F8DF-4130-A0F2-0EDA32ED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6C6-6DAA-4431-A0A1-41A427BB00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03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7292F7-11F5-41D8-BCDC-3AD79AA5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186CD3C-D986-4206-856C-4C429B685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BF4E-19C1-414D-909F-CFB634618775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8C11744-B273-4CBA-9F15-4AC9DAA6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3E795C6-65E7-4CF6-BB5B-D6A8F31F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6C6-6DAA-4431-A0A1-41A427BB00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24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3B5874C-9A38-4078-9824-7CA46BEB3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BF4E-19C1-414D-909F-CFB634618775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E83EF03-CF04-430F-A621-68116AB4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692D22-CB7B-46A0-A369-DE2E0F8A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6C6-6DAA-4431-A0A1-41A427BB00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36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0474D9-7F17-4A01-9908-CFFAF8BE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1F3EA1-DECB-4AF5-AF20-A962D9680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D4F7279-1BB1-4194-92FE-31BA3CC20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B519C9A-FB57-4B09-A4B2-B0073558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BF4E-19C1-414D-909F-CFB634618775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28DB9A-3BB8-4EB4-8369-37B408CA3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564104-D36B-4429-9DBB-F0721805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6C6-6DAA-4431-A0A1-41A427BB00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94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2C2098-427E-44FE-A1E4-597F60BC5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E3A128C-63B8-4505-838C-255778C83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49646A6-656F-41CF-950A-1D7ACD1D9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C2C6CFE-2348-44AA-8A17-116B1882F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BF4E-19C1-414D-909F-CFB634618775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ECAEAE0-1DC5-45CF-AF64-52E775E6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1E6BF9-93A7-441E-8829-493BF1DD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6C6-6DAA-4431-A0A1-41A427BB00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52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60B01E9-CCCE-4A7E-B1D4-54E0568A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0281DA-8F4E-421E-8D3B-36335659F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DF6227-F619-4364-B063-D1E28E295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BF4E-19C1-414D-909F-CFB634618775}" type="datetimeFigureOut">
              <a:rPr lang="pl-PL" smtClean="0"/>
              <a:t>19.04.2020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3DA46E-861C-4339-8BB6-88C8D9845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2DFE3F-1A2C-4872-8308-72BB49B22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0F6C6-6DAA-4431-A0A1-41A427BB00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21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EF88E4-5489-44EE-900A-2E6AB0974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7215" y="1189494"/>
            <a:ext cx="10477569" cy="476905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		</a:t>
            </a:r>
          </a:p>
          <a:p>
            <a:pPr algn="ctr"/>
            <a:r>
              <a:rPr lang="pl-PL" sz="4000" dirty="0">
                <a:solidFill>
                  <a:srgbClr val="CD5105"/>
                </a:solidFill>
              </a:rPr>
              <a:t>„</a:t>
            </a:r>
            <a:r>
              <a:rPr lang="pl-PL" sz="4000" b="1" dirty="0">
                <a:solidFill>
                  <a:srgbClr val="CD5105"/>
                </a:solidFill>
              </a:rPr>
              <a:t>WIOSENNA ŁĄKA”</a:t>
            </a:r>
          </a:p>
          <a:p>
            <a:pPr algn="ctr"/>
            <a:endParaRPr lang="pl-PL" sz="2400" b="1" dirty="0">
              <a:solidFill>
                <a:srgbClr val="002060"/>
              </a:solidFill>
            </a:endParaRPr>
          </a:p>
          <a:p>
            <a:pPr algn="ctr"/>
            <a:r>
              <a:rPr lang="pl-PL" sz="2800" b="1" dirty="0">
                <a:solidFill>
                  <a:srgbClr val="002060"/>
                </a:solidFill>
              </a:rPr>
              <a:t>W tym szczególnym czasie zapraszam Was do wykonania prostej pracy plastycznej z materiałów, które posiadacie w domu.</a:t>
            </a:r>
          </a:p>
          <a:p>
            <a:pPr algn="ctr"/>
            <a:endParaRPr lang="pl-PL" sz="2800" b="1" dirty="0">
              <a:solidFill>
                <a:srgbClr val="002060"/>
              </a:solidFill>
            </a:endParaRPr>
          </a:p>
          <a:p>
            <a:pPr algn="ctr"/>
            <a:r>
              <a:rPr lang="pl-PL" sz="2800" b="1" dirty="0">
                <a:solidFill>
                  <a:srgbClr val="002060"/>
                </a:solidFill>
              </a:rPr>
              <a:t>Wychowawca świetlicy kl. I c</a:t>
            </a:r>
          </a:p>
          <a:p>
            <a:pPr algn="ctr"/>
            <a:r>
              <a:rPr lang="pl-PL" sz="2800" b="1" dirty="0">
                <a:solidFill>
                  <a:srgbClr val="002060"/>
                </a:solidFill>
              </a:rPr>
              <a:t>Stanisława Zembura</a:t>
            </a:r>
          </a:p>
        </p:txBody>
      </p:sp>
      <p:pic>
        <p:nvPicPr>
          <p:cNvPr id="1026" name="Picture 2" descr="Kwiaty Kwiat Sun Flower - Darmowa grafika wektorowa na Pixabay">
            <a:extLst>
              <a:ext uri="{FF2B5EF4-FFF2-40B4-BE49-F238E27FC236}">
                <a16:creationId xmlns:a16="http://schemas.microsoft.com/office/drawing/2014/main" id="{BBA538CA-7968-48DF-821B-DBEB025C6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3" t="52621" r="14464" b="-1074"/>
          <a:stretch/>
        </p:blipFill>
        <p:spPr bwMode="auto">
          <a:xfrm>
            <a:off x="235669" y="138229"/>
            <a:ext cx="2926554" cy="251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wiaty Kwiat Sun Flower - Darmowa grafika wektorowa na Pixabay">
            <a:extLst>
              <a:ext uri="{FF2B5EF4-FFF2-40B4-BE49-F238E27FC236}">
                <a16:creationId xmlns:a16="http://schemas.microsoft.com/office/drawing/2014/main" id="{A71465E3-8C29-4607-90AB-24AA2C7E8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7" t="53443" r="49516"/>
          <a:stretch/>
        </p:blipFill>
        <p:spPr bwMode="auto">
          <a:xfrm>
            <a:off x="7869915" y="4748977"/>
            <a:ext cx="2353981" cy="201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wiaty Kwiat Sun Flower - Darmowa grafika wektorowa na Pixabay">
            <a:extLst>
              <a:ext uri="{FF2B5EF4-FFF2-40B4-BE49-F238E27FC236}">
                <a16:creationId xmlns:a16="http://schemas.microsoft.com/office/drawing/2014/main" id="{56A87E17-A9B8-46AB-B777-651F0F4F2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5" r="32938" b="53443"/>
          <a:stretch/>
        </p:blipFill>
        <p:spPr bwMode="auto">
          <a:xfrm>
            <a:off x="9602350" y="3777413"/>
            <a:ext cx="2353980" cy="201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8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5BD9A34A-D6DC-431C-BC5E-B5E76755A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0734" y="1651447"/>
            <a:ext cx="3565649" cy="3579524"/>
          </a:xfrm>
        </p:spPr>
        <p:txBody>
          <a:bodyPr>
            <a:normAutofit lnSpcReduction="10000"/>
          </a:bodyPr>
          <a:lstStyle/>
          <a:p>
            <a:r>
              <a:rPr lang="pl-PL" sz="2800" dirty="0">
                <a:solidFill>
                  <a:srgbClr val="002060"/>
                </a:solidFill>
              </a:rPr>
              <a:t>Potrzebne materiały:</a:t>
            </a:r>
          </a:p>
          <a:p>
            <a:pPr marL="342900" indent="-342900">
              <a:buFontTx/>
              <a:buChar char="-"/>
            </a:pPr>
            <a:r>
              <a:rPr lang="pl-PL" sz="2800" dirty="0">
                <a:solidFill>
                  <a:srgbClr val="002060"/>
                </a:solidFill>
              </a:rPr>
              <a:t>kolorowe kartki</a:t>
            </a:r>
          </a:p>
          <a:p>
            <a:pPr marL="342900" indent="-342900">
              <a:buFontTx/>
              <a:buChar char="-"/>
            </a:pPr>
            <a:r>
              <a:rPr lang="pl-PL" sz="2800" dirty="0">
                <a:solidFill>
                  <a:srgbClr val="002060"/>
                </a:solidFill>
              </a:rPr>
              <a:t>foremki lub wzory w kształcie kwiatów i liści</a:t>
            </a:r>
          </a:p>
          <a:p>
            <a:r>
              <a:rPr lang="pl-PL" sz="2800" dirty="0">
                <a:solidFill>
                  <a:srgbClr val="002060"/>
                </a:solidFill>
              </a:rPr>
              <a:t>-    nożyczki</a:t>
            </a:r>
          </a:p>
          <a:p>
            <a:r>
              <a:rPr lang="pl-PL" sz="2800" dirty="0">
                <a:solidFill>
                  <a:srgbClr val="002060"/>
                </a:solidFill>
              </a:rPr>
              <a:t>-    ołówek</a:t>
            </a:r>
          </a:p>
          <a:p>
            <a:r>
              <a:rPr lang="pl-PL" sz="2800" dirty="0">
                <a:solidFill>
                  <a:srgbClr val="002060"/>
                </a:solidFill>
              </a:rPr>
              <a:t>-    klej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91E3C5-8FC1-411A-9521-D91A410C0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165" y="347803"/>
            <a:ext cx="7762101" cy="618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 descr="Obraz zawierający drewniane, stół, drewno, siedzi&#10;&#10;Opis wygenerowany automatycznie">
            <a:extLst>
              <a:ext uri="{FF2B5EF4-FFF2-40B4-BE49-F238E27FC236}">
                <a16:creationId xmlns:a16="http://schemas.microsoft.com/office/drawing/2014/main" id="{EB604A03-E663-4E3F-A876-7E8F01DAB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98" y="531055"/>
            <a:ext cx="7727852" cy="579588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63B25F3-021C-4657-9388-0BCF5F2AF9F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478938" y="1733171"/>
            <a:ext cx="3178662" cy="339165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1. Na kolorowym papierze odrysowujemy kształt kwiatów i liści o różnej wielkości.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2. Wycinamy kwiaty i liście.</a:t>
            </a:r>
          </a:p>
        </p:txBody>
      </p:sp>
    </p:spTree>
    <p:extLst>
      <p:ext uri="{BB962C8B-B14F-4D97-AF65-F5344CB8AC3E}">
        <p14:creationId xmlns:p14="http://schemas.microsoft.com/office/powerpoint/2010/main" val="332574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B5E256A-CAF0-45FC-A4FE-70B6741A0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606" y="302668"/>
            <a:ext cx="8101718" cy="6220962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9CEC973-6D94-4CD6-A03A-44EB6014A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76" y="1956776"/>
            <a:ext cx="3173446" cy="2944447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3. Po wycięciu przyklejamy kolejno poszczególne kwiaty rozpoczynając od największych z nich.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4. Następnie doklejamy liście.</a:t>
            </a:r>
          </a:p>
        </p:txBody>
      </p:sp>
    </p:spTree>
    <p:extLst>
      <p:ext uri="{BB962C8B-B14F-4D97-AF65-F5344CB8AC3E}">
        <p14:creationId xmlns:p14="http://schemas.microsoft.com/office/powerpoint/2010/main" val="257560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2D1B3B8-B249-460A-9A28-E15E937F8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7725" y="451279"/>
            <a:ext cx="7506269" cy="6089989"/>
          </a:xfrm>
          <a:prstGeom prst="rect">
            <a:avLst/>
          </a:prstGeom>
        </p:spPr>
      </p:pic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B488C9C3-1DD2-4D32-B553-ED12280C4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697" y="2220016"/>
            <a:ext cx="3302758" cy="2417967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2060"/>
                </a:solidFill>
              </a:rPr>
              <a:t>5. Po wykonaniu kolejnych kwiatów przyklejamy je na zieloną kartkę. W ten sposób powstaje kolorowa łąka.</a:t>
            </a:r>
          </a:p>
        </p:txBody>
      </p:sp>
    </p:spTree>
    <p:extLst>
      <p:ext uri="{BB962C8B-B14F-4D97-AF65-F5344CB8AC3E}">
        <p14:creationId xmlns:p14="http://schemas.microsoft.com/office/powerpoint/2010/main" val="114356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65C59AA-4444-4D1A-A2C6-A1B8AB1FD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471" y="340932"/>
            <a:ext cx="8089431" cy="6176135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50789947-83BE-43AE-ADD1-3D475A767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2020309"/>
            <a:ext cx="3181745" cy="281738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Pracę możemy wykonać według własnego pomysłu zmieniając kształt kwiatów i ich rozmieszczenie na łące.</a:t>
            </a:r>
          </a:p>
        </p:txBody>
      </p:sp>
    </p:spTree>
    <p:extLst>
      <p:ext uri="{BB962C8B-B14F-4D97-AF65-F5344CB8AC3E}">
        <p14:creationId xmlns:p14="http://schemas.microsoft.com/office/powerpoint/2010/main" val="38397650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3FA71DCAA7944EACC67A2F89EEF32A" ma:contentTypeVersion="8" ma:contentTypeDescription="Utwórz nowy dokument." ma:contentTypeScope="" ma:versionID="9b0ba850ab6b5d03b5032aeb8040e5e1">
  <xsd:schema xmlns:xsd="http://www.w3.org/2001/XMLSchema" xmlns:xs="http://www.w3.org/2001/XMLSchema" xmlns:p="http://schemas.microsoft.com/office/2006/metadata/properties" xmlns:ns2="6dfa7eef-3902-45a2-b62e-62847ee79db5" targetNamespace="http://schemas.microsoft.com/office/2006/metadata/properties" ma:root="true" ma:fieldsID="1476165660f41cfbf821193234251977" ns2:_="">
    <xsd:import namespace="6dfa7eef-3902-45a2-b62e-62847ee79d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a7eef-3902-45a2-b62e-62847ee79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C45EA3-B403-4571-B80F-2200F2BC530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47D05A7-2E9F-4560-A613-D41E48D087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2906A7-D8D5-4FD7-883E-178A54FA2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fa7eef-3902-45a2-b62e-62847ee79d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106</Words>
  <Application>Microsoft Office PowerPoint</Application>
  <PresentationFormat>Panoramiczny</PresentationFormat>
  <Paragraphs>23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Zembura Stanisława</dc:creator>
  <cp:lastModifiedBy>Zembura Stanisława</cp:lastModifiedBy>
  <cp:revision>21</cp:revision>
  <dcterms:created xsi:type="dcterms:W3CDTF">2020-04-15T16:46:19Z</dcterms:created>
  <dcterms:modified xsi:type="dcterms:W3CDTF">2020-04-19T09:48:14Z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0x010100BE3FA71DCAA7944EACC67A2F89EEF32A</vt:lpwstr>
  </property>
</Properties>
</file>