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7981" y="2286000"/>
            <a:ext cx="9382992" cy="1384664"/>
          </a:xfrm>
          <a:noFill/>
          <a:effectLst>
            <a:glow rad="1498600">
              <a:schemeClr val="accent1">
                <a:alpha val="38000"/>
              </a:schemeClr>
            </a:glow>
          </a:effectLst>
        </p:spPr>
        <p:txBody>
          <a:bodyPr/>
          <a:lstStyle/>
          <a:p>
            <a:pPr algn="ctr"/>
            <a:r>
              <a:rPr lang="sk-SK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VYLUČOVANIE </a:t>
            </a:r>
            <a:r>
              <a:rPr lang="sk-SK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ŽIVOČÍC</a:t>
            </a:r>
            <a:r>
              <a:rPr lang="sk-SK" sz="4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HOV</a:t>
            </a:r>
            <a:endParaRPr lang="sk-SK" sz="4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99016" y="4450080"/>
            <a:ext cx="4415247" cy="697652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ROČNÍK</a:t>
            </a:r>
            <a:endParaRPr lang="sk-SK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5437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018903"/>
            <a:ext cx="8884678" cy="2521130"/>
          </a:xfrm>
          <a:noFill/>
        </p:spPr>
        <p:txBody>
          <a:bodyPr>
            <a:noAutofit/>
          </a:bodyPr>
          <a:lstStyle/>
          <a:p>
            <a:pPr algn="ctr"/>
            <a:r>
              <a:rPr lang="sk-SK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 procese </a:t>
            </a:r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vylučovania</a:t>
            </a:r>
            <a:r>
              <a:rPr lang="sk-SK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 organizmus zbavuje </a:t>
            </a:r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nadbytočných a odpadových látok </a:t>
            </a:r>
            <a:r>
              <a:rPr lang="sk-SK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(plynných, kvapalných, tuhých), ktoré vznikajú v bunkách tela živočíchov pri premene látok (metabolizme</a:t>
            </a:r>
            <a:r>
              <a:rPr lang="sk-SK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sk-SK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Myš domová Mus muscu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AutoShape 4" descr="Netop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194" name="Picture 2" descr="Prvoky – Wikipé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7519" y="3566160"/>
            <a:ext cx="3944983" cy="2173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752828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8309" y="609600"/>
            <a:ext cx="5421680" cy="969818"/>
          </a:xfrm>
          <a:noFill/>
        </p:spPr>
        <p:txBody>
          <a:bodyPr>
            <a:noAutofit/>
          </a:bodyPr>
          <a:lstStyle/>
          <a:p>
            <a:r>
              <a:rPr lang="sk-SK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Vylučovanie:</a:t>
            </a:r>
            <a:endParaRPr lang="sk-SK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1645920"/>
            <a:ext cx="8596668" cy="4671753"/>
          </a:xfrm>
          <a:noFill/>
        </p:spPr>
        <p:txBody>
          <a:bodyPr>
            <a:noAutofit/>
          </a:bodyPr>
          <a:lstStyle/>
          <a:p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upravuje  obsah vody a solí v tele živočíchov,</a:t>
            </a:r>
          </a:p>
          <a:p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 vylučovania udržuje stálosť vnútorného prostredia tela,</a:t>
            </a:r>
          </a:p>
          <a:p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odpadové látky sa hromadia v telových tekutinách  a prechádzajú do vylučovacích orgánov, tam sa filtrujú a pripravujú sa na vylúčenie z tela,</a:t>
            </a:r>
          </a:p>
          <a:p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 vylučovania riadi hormonálna a nervová sústava.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Print p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Obrázok 6" descr="Článkonožce – hmyz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0479" y="4454435"/>
            <a:ext cx="2690949" cy="176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677136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8091" y="992777"/>
            <a:ext cx="8335290" cy="966652"/>
          </a:xfrm>
        </p:spPr>
        <p:txBody>
          <a:bodyPr>
            <a:normAutofit/>
          </a:bodyPr>
          <a:lstStyle/>
          <a:p>
            <a:r>
              <a:rPr lang="sk-SK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Jednobunkové živočíchy:</a:t>
            </a:r>
            <a:endParaRPr lang="sk-SK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966651" y="2116183"/>
            <a:ext cx="8503920" cy="4076800"/>
          </a:xfrm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odpadové látky a vodu  vylučujú povrchom tela alebo stiahnuteľnými vakuolami.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</p:txBody>
      </p:sp>
      <p:pic>
        <p:nvPicPr>
          <p:cNvPr id="6" name="Obrázok 5" descr="Jednobunkové živočíchy - O škol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830" y="3592285"/>
            <a:ext cx="4232364" cy="210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2873829" y="5630092"/>
            <a:ext cx="4206239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Črievička veľká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5396263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823" y="609600"/>
            <a:ext cx="8596668" cy="937926"/>
          </a:xfrm>
        </p:spPr>
        <p:txBody>
          <a:bodyPr>
            <a:normAutofit/>
          </a:bodyPr>
          <a:lstStyle/>
          <a:p>
            <a:r>
              <a:rPr lang="sk-SK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Mnohobunkové živočíchy:</a:t>
            </a:r>
            <a:endParaRPr lang="sk-SK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9124" y="1547526"/>
            <a:ext cx="9451229" cy="2993302"/>
          </a:xfrm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jednoduché bezstavovce (nezmar)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vylučujú odpadové látky a nestrávené zvyšky potravy vylučovacím otvorom, ktorý je zároveň aj prijímacím otvorom,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ďalšie bezstavovce (</a:t>
            </a:r>
            <a:r>
              <a:rPr lang="sk-SK" b="1" dirty="0" err="1" smtClean="0">
                <a:latin typeface="Times New Roman" pitchFamily="18" charset="0"/>
                <a:cs typeface="Times New Roman" pitchFamily="18" charset="0"/>
              </a:rPr>
              <a:t>obrúčkavce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, mäkkýše a článkonožce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) majú v tele vytvorené kanáliky a sústavy kanálikov, ktoré vyúsťujú na povrch tela,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pri </a:t>
            </a:r>
            <a:r>
              <a:rPr lang="sk-SK" b="1" dirty="0" err="1" smtClean="0">
                <a:latin typeface="Times New Roman" pitchFamily="18" charset="0"/>
                <a:cs typeface="Times New Roman" pitchFamily="18" charset="0"/>
              </a:rPr>
              <a:t>obrúčkavcoch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sa telová tekutina posúva do vylučovacích kanálikov pomocou bŕv     (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obrvené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lieviky),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článkonožce (hmyz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) odvádzajú odpadové látky sústavou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vejárikovitých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rúrok do zadnej časti čreva a análneho otvoru, nadbytočná voda sa z nich odparuje cez pokožku.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ok 5" descr="Drobné vodné živočíchy – pŕhlivc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319" y="4389120"/>
            <a:ext cx="2295390" cy="1554479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744583" y="5943601"/>
            <a:ext cx="2312126" cy="431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Pŕhlivce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ázok 9" descr="Živočíchy s článkovaným telom – článkonožc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7738" y="4389119"/>
            <a:ext cx="2728640" cy="150263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2" name="Obdĺžnik 11"/>
          <p:cNvSpPr/>
          <p:nvPr/>
        </p:nvSpPr>
        <p:spPr>
          <a:xfrm>
            <a:off x="6374676" y="5891350"/>
            <a:ext cx="2756262" cy="47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Článkonožce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Obrázok 12" descr="Živočíchy so schránkou – mäkkýš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7974" y="4389119"/>
            <a:ext cx="2705100" cy="150222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5" name="Obdĺžnik 14"/>
          <p:cNvSpPr/>
          <p:nvPr/>
        </p:nvSpPr>
        <p:spPr>
          <a:xfrm>
            <a:off x="3365862" y="5900058"/>
            <a:ext cx="2743199" cy="47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Mäkkýše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78004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823" y="609600"/>
            <a:ext cx="8596668" cy="730827"/>
          </a:xfrm>
        </p:spPr>
        <p:txBody>
          <a:bodyPr>
            <a:noAutofit/>
          </a:bodyPr>
          <a:lstStyle/>
          <a:p>
            <a:r>
              <a:rPr lang="sk-SK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Stavovce</a:t>
            </a:r>
            <a:endParaRPr lang="sk-SK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9125" y="1476103"/>
            <a:ext cx="9505758" cy="4924697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   Vylučovanie odpadových látok zabezpečujú viaceré sústavy: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tráviaca sústava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odvádza tuhé nestrávené zvyšky potravy,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dýchacia sústa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va odstraňuje oxid uhličitý,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kožná sústa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va vylučuje pot,</a:t>
            </a:r>
          </a:p>
          <a:p>
            <a:pPr>
              <a:buFont typeface="Wingdings" pitchFamily="2" charset="2"/>
              <a:buChar char="Ø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močová sústava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zabezpečuje vylučovanie tekutých odpadových látok.</a:t>
            </a:r>
          </a:p>
          <a:p>
            <a:pPr>
              <a:buFont typeface="Wingdings" pitchFamily="2" charset="2"/>
              <a:buChar char="Ø"/>
            </a:pP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k-SK" dirty="0"/>
          </a:p>
        </p:txBody>
      </p:sp>
      <p:pic>
        <p:nvPicPr>
          <p:cNvPr id="7" name="Obrázok 6" descr="PPT - Močová sústava stavovcov PowerPoint Presentation, free download -  ID:5309092"/>
          <p:cNvPicPr/>
          <p:nvPr/>
        </p:nvPicPr>
        <p:blipFill>
          <a:blip r:embed="rId2"/>
          <a:srcRect l="1157" t="19163" r="20661"/>
          <a:stretch>
            <a:fillRect/>
          </a:stretch>
        </p:blipFill>
        <p:spPr bwMode="auto">
          <a:xfrm>
            <a:off x="3043646" y="4094389"/>
            <a:ext cx="356616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613180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823" y="766354"/>
            <a:ext cx="8596668" cy="788126"/>
          </a:xfrm>
        </p:spPr>
        <p:txBody>
          <a:bodyPr>
            <a:noAutofit/>
          </a:bodyPr>
          <a:lstStyle/>
          <a:p>
            <a:r>
              <a:rPr lang="sk-SK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Močovú sústavu tvoria:</a:t>
            </a:r>
            <a:endParaRPr lang="sk-SK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00689" y="1968136"/>
            <a:ext cx="9270328" cy="4337413"/>
          </a:xfrm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obličky,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močovody,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močový mechúr,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močová rúra.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</p:txBody>
      </p:sp>
      <p:pic>
        <p:nvPicPr>
          <p:cNvPr id="5" name="Obrázok 4" descr="Vylučovacia sústav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0975" y="1919287"/>
            <a:ext cx="5296716" cy="377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843647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689" y="609600"/>
            <a:ext cx="7768100" cy="1219200"/>
          </a:xfrm>
        </p:spPr>
        <p:txBody>
          <a:bodyPr>
            <a:noAutofit/>
          </a:bodyPr>
          <a:lstStyle/>
          <a:p>
            <a:r>
              <a:rPr lang="sk-SK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Moč je tekutina s charakteristickým sfarbením a zápachom.</a:t>
            </a:r>
            <a:endParaRPr lang="sk-SK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84138" y="1985553"/>
            <a:ext cx="9574262" cy="439273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Ryby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majú moč riedky vodnatý,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plazy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hustý kašovitý a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vtáky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hlienovitý.</a:t>
            </a:r>
          </a:p>
          <a:p>
            <a:pPr marL="0" indent="0">
              <a:buNone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Moč 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cicavcov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je číra, svetložltá tekutina a má charakteristický zápach. Obsahuje vodu, anorganické a organické látky. Najdôležitejšou organickou látkou je močovina (dusíkatá zlúčenina).</a:t>
            </a:r>
          </a:p>
          <a:p>
            <a:pPr marL="0" indent="0">
              <a:buNone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Jednotlivé druhy živočíchov si značkujú teritórium alebo podľa zápachu moču vyhľadávajú jedince opačného pohlavia. Tekuté a tuhé látky, ktoré vylučujú stavovce sa nazývajú </a:t>
            </a:r>
            <a:r>
              <a:rPr lang="sk-SK" sz="2000" b="1" dirty="0" err="1" smtClean="0">
                <a:latin typeface="Times New Roman" pitchFamily="18" charset="0"/>
                <a:cs typeface="Times New Roman" pitchFamily="18" charset="0"/>
              </a:rPr>
              <a:t>exkrementy</a:t>
            </a: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 descr="Značkování – Wikipedi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5381" y="4486819"/>
            <a:ext cx="346424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425525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11189" y="4942423"/>
            <a:ext cx="4532812" cy="730827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Ľudmila </a:t>
            </a:r>
            <a:r>
              <a:rPr lang="sk-SK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Nemčíková</a:t>
            </a:r>
            <a:endParaRPr lang="sk-SK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75657" y="2181497"/>
            <a:ext cx="8634549" cy="165037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ĎAKUJEM ZA POZORNOSŤ</a:t>
            </a:r>
            <a:r>
              <a:rPr lang="sk-SK" sz="4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sk-SK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9015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560</TotalTime>
  <Words>331</Words>
  <Application>Microsoft Office PowerPoint</Application>
  <PresentationFormat>Vlastná</PresentationFormat>
  <Paragraphs>36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Fazeta</vt:lpstr>
      <vt:lpstr>VYLUČOVANIE  ŽIVOČÍCHOV</vt:lpstr>
      <vt:lpstr>Pri procese vylučovania sa organizmus zbavuje nadbytočných a odpadových látok (plynných, kvapalných, tuhých), ktoré vznikajú v bunkách tela živočíchov pri premene látok (metabolizme).</vt:lpstr>
      <vt:lpstr>Vylučovanie:</vt:lpstr>
      <vt:lpstr>Jednobunkové živočíchy:</vt:lpstr>
      <vt:lpstr>Mnohobunkové živočíchy:</vt:lpstr>
      <vt:lpstr>Stavovce</vt:lpstr>
      <vt:lpstr>Močovú sústavu tvoria:</vt:lpstr>
      <vt:lpstr>Moč je tekutina s charakteristickým sfarbením a zápachom.</vt:lpstr>
      <vt:lpstr>Mgr. Ľudmila Nemčíková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pc</dc:creator>
  <cp:lastModifiedBy>skola</cp:lastModifiedBy>
  <cp:revision>45</cp:revision>
  <dcterms:created xsi:type="dcterms:W3CDTF">2020-11-10T07:49:38Z</dcterms:created>
  <dcterms:modified xsi:type="dcterms:W3CDTF">2020-11-20T09:32:54Z</dcterms:modified>
</cp:coreProperties>
</file>