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F502-CB71-4EF7-AE39-8924E1D43ADD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9A3-8164-41E2-8847-274ADC2C230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F502-CB71-4EF7-AE39-8924E1D43ADD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9A3-8164-41E2-8847-274ADC2C230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F502-CB71-4EF7-AE39-8924E1D43ADD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9A3-8164-41E2-8847-274ADC2C230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F502-CB71-4EF7-AE39-8924E1D43ADD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9A3-8164-41E2-8847-274ADC2C230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F502-CB71-4EF7-AE39-8924E1D43ADD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9A3-8164-41E2-8847-274ADC2C230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F502-CB71-4EF7-AE39-8924E1D43ADD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9A3-8164-41E2-8847-274ADC2C230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F502-CB71-4EF7-AE39-8924E1D43ADD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9A3-8164-41E2-8847-274ADC2C230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F502-CB71-4EF7-AE39-8924E1D43ADD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9A3-8164-41E2-8847-274ADC2C230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F502-CB71-4EF7-AE39-8924E1D43ADD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9A3-8164-41E2-8847-274ADC2C230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F502-CB71-4EF7-AE39-8924E1D43ADD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9A3-8164-41E2-8847-274ADC2C230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F502-CB71-4EF7-AE39-8924E1D43ADD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599A3-8164-41E2-8847-274ADC2C230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1F502-CB71-4EF7-AE39-8924E1D43ADD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599A3-8164-41E2-8847-274ADC2C230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sk-SK" dirty="0" smtClean="0">
                <a:solidFill>
                  <a:srgbClr val="C00000"/>
                </a:solidFill>
              </a:rPr>
              <a:t>Rovnobežnosť</a:t>
            </a:r>
            <a:r>
              <a:rPr lang="sk-SK" dirty="0" smtClean="0">
                <a:solidFill>
                  <a:srgbClr val="C00000"/>
                </a:solidFill>
              </a:rPr>
              <a:t>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Učivo 8.ročníka.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Rovnobežky a rôznobežky.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buNone/>
            </a:pPr>
            <a:endParaRPr lang="sk-SK" dirty="0"/>
          </a:p>
        </p:txBody>
      </p:sp>
      <p:pic>
        <p:nvPicPr>
          <p:cNvPr id="1027" name="Picture 3" descr="C:\Users\Katarina Kovacova\Desktop\unname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1428735"/>
            <a:ext cx="8001056" cy="47720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92D050"/>
                </a:solidFill>
              </a:rPr>
              <a:t>Rovnobežky.</a:t>
            </a: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Rovnobežné priamky – rovnobežky sú dve vedľa seba idúce priamky, ktorých vzdialenosť od seba je vždy rovnaká.</a:t>
            </a:r>
          </a:p>
          <a:p>
            <a:r>
              <a:rPr lang="sk-SK" dirty="0" smtClean="0"/>
              <a:t>Rovnobežky nemajú spoločný bod.</a:t>
            </a:r>
          </a:p>
          <a:p>
            <a:pPr>
              <a:buNone/>
            </a:pPr>
            <a:r>
              <a:rPr lang="sk-SK" dirty="0" smtClean="0"/>
              <a:t>                                                             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                                                      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                                                                      a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            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                          b</a:t>
            </a:r>
            <a:endParaRPr lang="sk-SK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1357290" y="4143380"/>
            <a:ext cx="4572032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>
            <a:off x="1142976" y="4786322"/>
            <a:ext cx="4643470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Rôznobežky.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Rôznobežné priamky – rôznobežky sú priamky, ktoré sa pretínajú v jednom bode.</a:t>
            </a:r>
          </a:p>
          <a:p>
            <a:r>
              <a:rPr lang="sk-SK" dirty="0" smtClean="0"/>
              <a:t>Tento bod nazývame priesečník.</a:t>
            </a:r>
          </a:p>
          <a:p>
            <a:r>
              <a:rPr lang="sk-SK" dirty="0" smtClean="0"/>
              <a:t>Rôznobežky majú jediný spoločný bod.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                  a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P- priesečník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                         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                         b</a:t>
            </a:r>
          </a:p>
          <a:p>
            <a:pPr>
              <a:buNone/>
            </a:pPr>
            <a:r>
              <a:rPr lang="sk-SK" dirty="0" smtClean="0"/>
              <a:t> 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</p:txBody>
      </p:sp>
      <p:cxnSp>
        <p:nvCxnSpPr>
          <p:cNvPr id="5" name="Rovná spojnica 4"/>
          <p:cNvCxnSpPr/>
          <p:nvPr/>
        </p:nvCxnSpPr>
        <p:spPr>
          <a:xfrm flipV="1">
            <a:off x="1214414" y="4357694"/>
            <a:ext cx="4857784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>
            <a:off x="1428728" y="4214818"/>
            <a:ext cx="5429288" cy="1928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C000"/>
                </a:solidFill>
              </a:rPr>
              <a:t>Rovnobežky preťaté priečkou.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2006"/>
          </a:xfrm>
        </p:spPr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Nech sú dve rovnobežné priamky a priamka, ktorá ich pretína v dvoch bodoch.</a:t>
            </a:r>
          </a:p>
          <a:p>
            <a:r>
              <a:rPr lang="sk-SK" dirty="0" smtClean="0"/>
              <a:t>Hovoríme, že </a:t>
            </a:r>
            <a:r>
              <a:rPr lang="sk-SK" b="1" dirty="0" smtClean="0"/>
              <a:t>rovnobežné priamky sú preťaté priečkou.</a:t>
            </a:r>
          </a:p>
          <a:p>
            <a:r>
              <a:rPr lang="sk-SK" dirty="0" smtClean="0"/>
              <a:t>Vzniknú dve skupiny uhlov – súhlasné a striedavé uhly.</a:t>
            </a:r>
            <a:endParaRPr lang="sk-SK" dirty="0"/>
          </a:p>
        </p:txBody>
      </p:sp>
      <p:pic>
        <p:nvPicPr>
          <p:cNvPr id="2050" name="Picture 2" descr="C:\Users\Katarina Kovacova\Desktop\ob1rp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7429551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C000"/>
                </a:solidFill>
              </a:rPr>
              <a:t>Súhlasné uhly.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Súhlasné uhly </a:t>
            </a:r>
            <a:r>
              <a:rPr lang="el-GR" dirty="0" smtClean="0"/>
              <a:t>α</a:t>
            </a:r>
            <a:r>
              <a:rPr lang="sk-SK" dirty="0"/>
              <a:t> </a:t>
            </a:r>
            <a:r>
              <a:rPr lang="sk-SK" dirty="0" smtClean="0"/>
              <a:t>a </a:t>
            </a:r>
            <a:r>
              <a:rPr lang="el-GR" dirty="0" smtClean="0"/>
              <a:t>β</a:t>
            </a:r>
            <a:r>
              <a:rPr lang="sk-SK" dirty="0" smtClean="0"/>
              <a:t> ležia v tej istej </a:t>
            </a:r>
            <a:r>
              <a:rPr lang="sk-SK" dirty="0" err="1" smtClean="0"/>
              <a:t>polrovine</a:t>
            </a:r>
            <a:r>
              <a:rPr lang="sk-SK" dirty="0" smtClean="0"/>
              <a:t> s hraničnou priečkou.</a:t>
            </a:r>
          </a:p>
          <a:p>
            <a:r>
              <a:rPr lang="sk-SK" dirty="0" smtClean="0"/>
              <a:t>Ak sú priamky preťaté priečkou rovnobežné, tak každá dvojica súhlasných uhlov sú </a:t>
            </a:r>
            <a:r>
              <a:rPr lang="sk-SK" b="1" dirty="0" smtClean="0"/>
              <a:t>zhodné uhly.</a:t>
            </a:r>
            <a:endParaRPr lang="sk-SK" b="1" dirty="0"/>
          </a:p>
        </p:txBody>
      </p:sp>
      <p:pic>
        <p:nvPicPr>
          <p:cNvPr id="3074" name="Picture 2" descr="C:\Users\Katarina Kovacova\Desktop\SouhlasneUhlyS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1571612"/>
            <a:ext cx="5357850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C000"/>
                </a:solidFill>
              </a:rPr>
              <a:t>Striedavé uhly.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    Striedavé uhly </a:t>
            </a:r>
            <a:r>
              <a:rPr lang="el-GR" dirty="0" smtClean="0"/>
              <a:t>α</a:t>
            </a:r>
            <a:r>
              <a:rPr lang="sk-SK" dirty="0" smtClean="0"/>
              <a:t> a </a:t>
            </a:r>
            <a:r>
              <a:rPr lang="el-GR" dirty="0" smtClean="0"/>
              <a:t>β</a:t>
            </a:r>
            <a:r>
              <a:rPr lang="sk-SK" dirty="0" smtClean="0"/>
              <a:t> ležia v opačných </a:t>
            </a:r>
            <a:r>
              <a:rPr lang="sk-SK" dirty="0" err="1" smtClean="0"/>
              <a:t>polrovinách</a:t>
            </a:r>
            <a:r>
              <a:rPr lang="sk-SK" dirty="0" smtClean="0"/>
              <a:t> s hraničnou priečkou.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Ak sú priamky preťaté priečkou rovnobežné, tak každá dvojica striedavých uhlov sú </a:t>
            </a:r>
            <a:r>
              <a:rPr lang="sk-SK" smtClean="0"/>
              <a:t>zhodné uhly.</a:t>
            </a:r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4098" name="Picture 2" descr="C:\Users\Katarina Kovacova\Desktop\StridaveUhlyS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5072098" cy="238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183</Words>
  <Application>Microsoft Office PowerPoint</Application>
  <PresentationFormat>Prezentácia na obrazovke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Rovnobežnosť.</vt:lpstr>
      <vt:lpstr>Rovnobežky a rôznobežky.</vt:lpstr>
      <vt:lpstr>Rovnobežky.</vt:lpstr>
      <vt:lpstr>Rôznobežky.</vt:lpstr>
      <vt:lpstr>Rovnobežky preťaté priečkou.</vt:lpstr>
      <vt:lpstr>Súhlasné uhly.</vt:lpstr>
      <vt:lpstr>Striedavé uhly.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Rovnobežnosť, rovnobežník, lichobežník.</dc:title>
  <dc:creator>Katarina Kovacova</dc:creator>
  <cp:lastModifiedBy>Katarina Kovacova</cp:lastModifiedBy>
  <cp:revision>8</cp:revision>
  <dcterms:created xsi:type="dcterms:W3CDTF">2021-01-20T09:54:15Z</dcterms:created>
  <dcterms:modified xsi:type="dcterms:W3CDTF">2021-01-20T10:56:10Z</dcterms:modified>
</cp:coreProperties>
</file>