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0E46-0779-438A-9D7E-56560476422E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3031-EDAA-4E88-BB1C-148FEA03C28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Rovnobežník a lichobežník.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8.ročníka.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Kosodĺžnik 3"/>
          <p:cNvSpPr/>
          <p:nvPr/>
        </p:nvSpPr>
        <p:spPr>
          <a:xfrm>
            <a:off x="2428860" y="5072074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214810" y="5072074"/>
            <a:ext cx="21288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072330" y="50720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Kosodĺžnik 6"/>
          <p:cNvSpPr/>
          <p:nvPr/>
        </p:nvSpPr>
        <p:spPr>
          <a:xfrm>
            <a:off x="428596" y="5072074"/>
            <a:ext cx="1859094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Lichobežník 7"/>
          <p:cNvSpPr/>
          <p:nvPr/>
        </p:nvSpPr>
        <p:spPr>
          <a:xfrm>
            <a:off x="6858016" y="3429000"/>
            <a:ext cx="2071702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Lichobežník.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5122" name="Picture 2" descr="C:\Users\Katarina Kovacova\Desktop\220px-Trapez.c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764383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Vlastnosti lichobežníka.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smtClean="0"/>
              <a:t>Lichobežník</a:t>
            </a:r>
            <a:r>
              <a:rPr lang="sk-SK" dirty="0" smtClean="0"/>
              <a:t> je štvoruholník, ktorého dve protiľahlé strany sú rovnobežné a dve sú rôznobežné.</a:t>
            </a:r>
          </a:p>
          <a:p>
            <a:r>
              <a:rPr lang="sk-SK" dirty="0" smtClean="0"/>
              <a:t>A, B, C, D sú vrcholy lichobežníka.</a:t>
            </a:r>
          </a:p>
          <a:p>
            <a:r>
              <a:rPr lang="sk-SK" dirty="0" smtClean="0"/>
              <a:t>a</a:t>
            </a:r>
            <a:r>
              <a:rPr lang="sk-SK" dirty="0" smtClean="0"/>
              <a:t>, b, c, d sú strany lichobežníka, kde a, c sú rovnobežné protiľahlé strany, ktoré nazývame </a:t>
            </a:r>
            <a:r>
              <a:rPr lang="sk-SK" b="1" dirty="0" smtClean="0"/>
              <a:t>základne.</a:t>
            </a:r>
          </a:p>
          <a:p>
            <a:r>
              <a:rPr lang="sk-SK" dirty="0" smtClean="0"/>
              <a:t>Strany b, d nazývame </a:t>
            </a:r>
            <a:r>
              <a:rPr lang="sk-SK" b="1" dirty="0" smtClean="0"/>
              <a:t>ramená.</a:t>
            </a:r>
          </a:p>
          <a:p>
            <a:r>
              <a:rPr lang="sk-SK" b="1" dirty="0" smtClean="0"/>
              <a:t>Výška v</a:t>
            </a:r>
            <a:r>
              <a:rPr lang="sk-SK" dirty="0" smtClean="0"/>
              <a:t> je kolmica na základne.</a:t>
            </a:r>
          </a:p>
          <a:p>
            <a:r>
              <a:rPr lang="sk-SK" dirty="0" smtClean="0"/>
              <a:t>Súčet vnútorných uhlov lichobežníka je 360°.</a:t>
            </a:r>
          </a:p>
          <a:p>
            <a:r>
              <a:rPr lang="sk-SK" dirty="0" smtClean="0"/>
              <a:t>Lichobežník, ktorého ramená sú rovnaké nazývame </a:t>
            </a:r>
            <a:r>
              <a:rPr lang="sk-SK" b="1" dirty="0" smtClean="0"/>
              <a:t>rovnoramenný</a:t>
            </a:r>
            <a:r>
              <a:rPr lang="sk-SK" dirty="0" smtClean="0"/>
              <a:t> lichobežník.</a:t>
            </a:r>
          </a:p>
          <a:p>
            <a:r>
              <a:rPr lang="sk-SK" dirty="0" smtClean="0"/>
              <a:t>Lichobežník, ktorého jedno rameno je kolmé na základne nazývame </a:t>
            </a:r>
            <a:r>
              <a:rPr lang="sk-SK" b="1" dirty="0" smtClean="0"/>
              <a:t>pravouhlý</a:t>
            </a:r>
            <a:r>
              <a:rPr lang="sk-SK" dirty="0" smtClean="0"/>
              <a:t> lichobežník.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Rovnobežník.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028" name="Picture 4" descr="C:\Users\Katarina Kovacova\Desktop\kosodlz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92948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 Definícia a vlastnosti rovnobežníka.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Rovnobežník je štvoruholník, ktorého protiľahlé strany sú rovnobežné a zhodné.</a:t>
            </a:r>
          </a:p>
          <a:p>
            <a:r>
              <a:rPr lang="sk-SK" dirty="0" smtClean="0"/>
              <a:t>A,B,C,D sú vrcholy rovnobežníka.</a:t>
            </a:r>
          </a:p>
          <a:p>
            <a:r>
              <a:rPr lang="sk-SK" dirty="0" smtClean="0"/>
              <a:t>a</a:t>
            </a:r>
            <a:r>
              <a:rPr lang="sk-SK" dirty="0" smtClean="0"/>
              <a:t>, b, c, d sú strany rovnobežníka, kde </a:t>
            </a:r>
            <a:r>
              <a:rPr lang="sk-SK" b="1" dirty="0" smtClean="0"/>
              <a:t>a, c </a:t>
            </a:r>
            <a:r>
              <a:rPr lang="sk-SK" dirty="0" smtClean="0"/>
              <a:t>a </a:t>
            </a:r>
            <a:r>
              <a:rPr lang="sk-SK" b="1" dirty="0" smtClean="0"/>
              <a:t>b, d </a:t>
            </a:r>
            <a:r>
              <a:rPr lang="sk-SK" dirty="0" smtClean="0"/>
              <a:t>sú navzájom protiľahlé.</a:t>
            </a:r>
          </a:p>
          <a:p>
            <a:r>
              <a:rPr lang="sk-SK" dirty="0" smtClean="0"/>
              <a:t>e, f sú uhlopriečky, teda priamky, ktoré spájajú protiľahlé vrcholy.</a:t>
            </a:r>
          </a:p>
          <a:p>
            <a:r>
              <a:rPr lang="sk-SK" dirty="0" smtClean="0"/>
              <a:t>Uhly </a:t>
            </a:r>
            <a:r>
              <a:rPr lang="el-GR" dirty="0" smtClean="0"/>
              <a:t>α</a:t>
            </a:r>
            <a:r>
              <a:rPr lang="sk-SK" dirty="0" smtClean="0"/>
              <a:t>,</a:t>
            </a:r>
            <a:r>
              <a:rPr lang="el-GR" dirty="0" smtClean="0"/>
              <a:t>β</a:t>
            </a:r>
            <a:r>
              <a:rPr lang="sk-SK" dirty="0" smtClean="0"/>
              <a:t>,</a:t>
            </a:r>
            <a:r>
              <a:rPr lang="el-GR" dirty="0" smtClean="0"/>
              <a:t>ϒ</a:t>
            </a:r>
            <a:r>
              <a:rPr lang="sk-SK" dirty="0" smtClean="0"/>
              <a:t>,</a:t>
            </a:r>
            <a:r>
              <a:rPr lang="el-GR" dirty="0" smtClean="0"/>
              <a:t>Ϭ</a:t>
            </a:r>
            <a:r>
              <a:rPr lang="sk-SK" dirty="0" smtClean="0"/>
              <a:t> sú vnútorné uhly rovnobežníka.</a:t>
            </a:r>
          </a:p>
          <a:p>
            <a:r>
              <a:rPr lang="sk-SK" dirty="0" smtClean="0"/>
              <a:t>Pre každý rovnobežník platí, že súčet veľkostí vnútorných uhlov je vždy 360°.</a:t>
            </a:r>
          </a:p>
          <a:p>
            <a:r>
              <a:rPr lang="sk-SK" dirty="0" smtClean="0"/>
              <a:t>Každé dve protiľahlé strany rovnobežníka sú zhodné.</a:t>
            </a:r>
          </a:p>
          <a:p>
            <a:r>
              <a:rPr lang="sk-SK" dirty="0" smtClean="0"/>
              <a:t>Každé dva protiľahlé vnútorné uhly rovnobežníka sú zhodné.</a:t>
            </a:r>
          </a:p>
          <a:p>
            <a:r>
              <a:rPr lang="sk-SK" dirty="0" smtClean="0"/>
              <a:t>V každom rovnobežníku sa uhlopriečky rozpoľujú, to znamená, že priesečník ich rozdeľuje na dve polovice.  </a:t>
            </a:r>
            <a:r>
              <a:rPr lang="sk-SK" b="1" dirty="0" smtClean="0"/>
              <a:t> </a:t>
            </a:r>
            <a:endParaRPr lang="sk-SK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Druhy rovnobežníkov.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Obdĺžnik                          </a:t>
            </a:r>
          </a:p>
          <a:p>
            <a:endParaRPr lang="sk-SK" dirty="0" smtClean="0"/>
          </a:p>
          <a:p>
            <a:r>
              <a:rPr lang="sk-SK" dirty="0" smtClean="0"/>
              <a:t>Štvorec                    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Kosodĺžnik                                       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Kosoštvorec        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928926" y="1571612"/>
            <a:ext cx="171451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3071802" y="25003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sodĺžnik 5"/>
          <p:cNvSpPr/>
          <p:nvPr/>
        </p:nvSpPr>
        <p:spPr>
          <a:xfrm>
            <a:off x="2786050" y="3643314"/>
            <a:ext cx="2571768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Kosodĺžnik 6"/>
          <p:cNvSpPr/>
          <p:nvPr/>
        </p:nvSpPr>
        <p:spPr>
          <a:xfrm>
            <a:off x="3286116" y="5000636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Obdĺžnik.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Obdĺžnik je rovnobežník, ktorého každý vnútorný uhol je pravý ( má 90°).</a:t>
            </a:r>
          </a:p>
          <a:p>
            <a:r>
              <a:rPr lang="sk-SK" dirty="0" smtClean="0"/>
              <a:t>Obdĺžnik je pravouhlý rovnobežník.</a:t>
            </a:r>
          </a:p>
          <a:p>
            <a:r>
              <a:rPr lang="sk-SK" dirty="0" smtClean="0"/>
              <a:t>Každý obdĺžnik má uhlopriečky zhodné ( rovnaké ) </a:t>
            </a:r>
          </a:p>
        </p:txBody>
      </p:sp>
      <p:pic>
        <p:nvPicPr>
          <p:cNvPr id="1026" name="Picture 2" descr="C:\Users\Katarina Kovacova\Desktop\mno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485778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Štvorec.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Š</a:t>
            </a:r>
          </a:p>
          <a:p>
            <a:r>
              <a:rPr lang="sk-SK" dirty="0" smtClean="0"/>
              <a:t>Š</a:t>
            </a:r>
          </a:p>
          <a:p>
            <a:r>
              <a:rPr lang="sk-SK" dirty="0" smtClean="0"/>
              <a:t>Š</a:t>
            </a:r>
          </a:p>
          <a:p>
            <a:endParaRPr lang="sk-SK" dirty="0" smtClean="0"/>
          </a:p>
          <a:p>
            <a:r>
              <a:rPr lang="sk-SK" dirty="0" err="1" smtClean="0"/>
              <a:t>Št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Štvorec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2050" name="Picture 2" descr="C:\Users\Katarina Kovacova\Desktop\mno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485778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Vlastnosti štvorca.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Štvorec je pravouhlý rovnobežník, ktorého všetky strany sú zhodné.</a:t>
            </a:r>
          </a:p>
          <a:p>
            <a:r>
              <a:rPr lang="sk-SK" dirty="0" smtClean="0"/>
              <a:t>Všetky vnútorné uhly každého štvorca sú pravé ( 90°).</a:t>
            </a:r>
          </a:p>
          <a:p>
            <a:r>
              <a:rPr lang="sk-SK" dirty="0" smtClean="0"/>
              <a:t>Každý štvorec má zhodné uhlopriečky.</a:t>
            </a:r>
          </a:p>
          <a:p>
            <a:r>
              <a:rPr lang="sk-SK" dirty="0" smtClean="0"/>
              <a:t>Uhlopriečky každého štvorca sú zhodné, kolmé a rozpoľujú sa. 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Kosodĺžnik.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Kosodĺžnik je rovnobežník, ktorého protiľahlé strany sú rovnobežné a zhodné.</a:t>
            </a:r>
          </a:p>
          <a:p>
            <a:r>
              <a:rPr lang="sk-SK" dirty="0" smtClean="0"/>
              <a:t>Protiľahlé uhly sú zhodné.</a:t>
            </a:r>
          </a:p>
          <a:p>
            <a:r>
              <a:rPr lang="sk-SK" dirty="0" smtClean="0"/>
              <a:t>Uhlopriečky nie sú zhodné a rozpoľujú sa.</a:t>
            </a:r>
            <a:endParaRPr lang="sk-SK" dirty="0"/>
          </a:p>
        </p:txBody>
      </p:sp>
      <p:pic>
        <p:nvPicPr>
          <p:cNvPr id="3074" name="Picture 2" descr="C:\Users\Katarina Kovacova\Desktop\kosodlz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5357850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Kosoštvorec.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Kosoštvorec je rovnobežník, ktorého všetky jeho strany zhodné.                                                                                  Uhlopriečky kosoštvorca sú na seba kolmé a rozpoľujú sa.</a:t>
            </a:r>
          </a:p>
          <a:p>
            <a:endParaRPr lang="sk-SK" dirty="0" smtClean="0"/>
          </a:p>
        </p:txBody>
      </p:sp>
      <p:pic>
        <p:nvPicPr>
          <p:cNvPr id="4098" name="Picture 2" descr="C:\Users\Katarina Kovacova\Desktop\kosodlz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385765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364</Words>
  <Application>Microsoft Office PowerPoint</Application>
  <PresentationFormat>Prezentácia na obrazovke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Rovnobežník a lichobežník.</vt:lpstr>
      <vt:lpstr>Rovnobežník.</vt:lpstr>
      <vt:lpstr> Definícia a vlastnosti rovnobežníka.</vt:lpstr>
      <vt:lpstr>Druhy rovnobežníkov.</vt:lpstr>
      <vt:lpstr>Obdĺžnik.</vt:lpstr>
      <vt:lpstr>Štvorec.</vt:lpstr>
      <vt:lpstr>Vlastnosti štvorca.</vt:lpstr>
      <vt:lpstr>Kosodĺžnik.</vt:lpstr>
      <vt:lpstr>Kosoštvorec.</vt:lpstr>
      <vt:lpstr>Lichobežník.</vt:lpstr>
      <vt:lpstr>Vlastnosti lichobežníka.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Rovnobežník.</dc:title>
  <dc:creator>Katarina Kovacova</dc:creator>
  <cp:lastModifiedBy>Katarina Kovacova</cp:lastModifiedBy>
  <cp:revision>13</cp:revision>
  <dcterms:created xsi:type="dcterms:W3CDTF">2021-01-20T10:57:00Z</dcterms:created>
  <dcterms:modified xsi:type="dcterms:W3CDTF">2021-01-20T13:22:17Z</dcterms:modified>
</cp:coreProperties>
</file>