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61" r:id="rId5"/>
    <p:sldId id="258" r:id="rId6"/>
    <p:sldId id="262" r:id="rId7"/>
    <p:sldId id="259" r:id="rId8"/>
    <p:sldId id="263" r:id="rId9"/>
    <p:sldId id="260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790F6-0967-4160-9087-C37DEBEAF690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76C83-2346-41F1-B132-F78825AA1CA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pPr eaLnBrk="1" hangingPunct="1">
              <a:buFontTx/>
              <a:buChar char="-"/>
              <a:defRPr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vznikol zo zvyškov planktónu a nahromadil sa nad tekutou ropou</a:t>
            </a:r>
          </a:p>
          <a:p>
            <a:pPr eaLnBrk="1" hangingPunct="1">
              <a:buFontTx/>
              <a:buChar char="-"/>
              <a:defRPr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použitie: vykurovanie, v domácnostiach</a:t>
            </a:r>
          </a:p>
          <a:p>
            <a:pPr eaLnBrk="1" hangingPunct="1">
              <a:buFontTx/>
              <a:buChar char="-"/>
              <a:defRPr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ložiská: Záhorská a Východoslovenská nížina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6C83-2346-41F1-B132-F78825AA1CA2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8DBC9B-6274-4EF1-B9D6-6CE32CC0C6F3}" type="datetimeFigureOut">
              <a:rPr lang="sk-SK" smtClean="0"/>
              <a:pPr/>
              <a:t>21.01.2021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B92D03-CF39-42EA-8689-6F83E29650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k/imgres?imgurl=http://www.zsladice.edu.sk/predmety/obr/cierne%20uhlie03.jpg&amp;imgrefurl=http://www.zsladice.edu.sk/predmety/prir3.html&amp;usg=__WTb3-KNJSMxOIOAxzot72dajL6k=&amp;h=200&amp;w=180&amp;sz=10&amp;hl=sk&amp;start=2&amp;tbnid=3BnSdewMVQ62bM:&amp;tbnh=104&amp;tbnw=94&amp;prev=/images?q=%C4%8Dierne+uhlie&amp;gbv=2&amp;hl=sk&amp;sa=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7"/>
          <p:cNvPicPr>
            <a:picLocks noChangeAspect="1" noChangeArrowheads="1"/>
          </p:cNvPicPr>
          <p:nvPr/>
        </p:nvPicPr>
        <p:blipFill>
          <a:blip r:embed="rId2"/>
          <a:srcRect b="22879"/>
          <a:stretch>
            <a:fillRect/>
          </a:stretch>
        </p:blipFill>
        <p:spPr bwMode="auto">
          <a:xfrm>
            <a:off x="142844" y="1"/>
            <a:ext cx="424726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9" y="1428736"/>
            <a:ext cx="3000396" cy="239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Usadené horniny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 smtClean="0"/>
              <a:t>ZŠ Jarovnice 192</a:t>
            </a:r>
          </a:p>
          <a:p>
            <a:r>
              <a:rPr lang="sk-SK" b="1" dirty="0" smtClean="0"/>
              <a:t>Mgr. Gabriela </a:t>
            </a:r>
            <a:r>
              <a:rPr lang="sk-SK" b="1" dirty="0" err="1" smtClean="0"/>
              <a:t>Kropuchová</a:t>
            </a:r>
            <a:endParaRPr lang="sk-SK" b="1" dirty="0"/>
          </a:p>
        </p:txBody>
      </p:sp>
      <p:pic>
        <p:nvPicPr>
          <p:cNvPr id="5" name="Picture 2" descr="lub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500438"/>
            <a:ext cx="314325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dolomit nábr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000240"/>
            <a:ext cx="3000396" cy="165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 descr="hrad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0"/>
            <a:ext cx="3316015" cy="206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Pieso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5677149"/>
            <a:ext cx="3071802" cy="1180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/>
              <a:t>Chemogénne</a:t>
            </a:r>
            <a:r>
              <a:rPr lang="sk-SK" sz="2800" dirty="0" smtClean="0"/>
              <a:t> usadené horniny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Dolomit</a:t>
            </a:r>
          </a:p>
          <a:p>
            <a:pPr>
              <a:buNone/>
            </a:pPr>
            <a:r>
              <a:rPr lang="sk-SK" altLang="sk-SK" sz="2400" dirty="0" smtClean="0">
                <a:cs typeface="Times New Roman" pitchFamily="18" charset="0"/>
              </a:rPr>
              <a:t>- vzniká zo slanej morskej vody a horčíka</a:t>
            </a:r>
          </a:p>
          <a:p>
            <a:pPr>
              <a:buNone/>
            </a:pPr>
            <a:r>
              <a:rPr lang="sk-SK" altLang="sk-SK" sz="2400" dirty="0" smtClean="0">
                <a:cs typeface="Times New Roman" pitchFamily="18" charset="0"/>
              </a:rPr>
              <a:t>- ložiská: Považie - </a:t>
            </a:r>
            <a:r>
              <a:rPr lang="sk-SK" altLang="sk-SK" sz="2400" dirty="0" err="1" smtClean="0">
                <a:cs typeface="Times New Roman" pitchFamily="18" charset="0"/>
              </a:rPr>
              <a:t>Rozsutec</a:t>
            </a:r>
            <a:r>
              <a:rPr lang="sk-SK" altLang="sk-SK" sz="2400" dirty="0" smtClean="0">
                <a:cs typeface="Times New Roman" pitchFamily="18" charset="0"/>
              </a:rPr>
              <a:t> , </a:t>
            </a:r>
            <a:r>
              <a:rPr lang="sk-SK" altLang="sk-SK" sz="2400" dirty="0" err="1" smtClean="0">
                <a:cs typeface="Times New Roman" pitchFamily="18" charset="0"/>
              </a:rPr>
              <a:t>Vrátna</a:t>
            </a:r>
            <a:r>
              <a:rPr lang="sk-SK" altLang="sk-SK" sz="2400" dirty="0" smtClean="0">
                <a:cs typeface="Times New Roman" pitchFamily="18" charset="0"/>
              </a:rPr>
              <a:t> dolina </a:t>
            </a:r>
          </a:p>
          <a:p>
            <a:pPr>
              <a:buNone/>
            </a:pPr>
            <a:r>
              <a:rPr lang="sk-SK" altLang="sk-SK" sz="2400" dirty="0" smtClean="0">
                <a:cs typeface="Times New Roman" pitchFamily="18" charset="0"/>
              </a:rPr>
              <a:t>- drvený – ako omietka tzv. </a:t>
            </a:r>
            <a:r>
              <a:rPr lang="sk-SK" altLang="sk-SK" sz="2400" u="sng" dirty="0" smtClean="0">
                <a:cs typeface="Times New Roman" pitchFamily="18" charset="0"/>
              </a:rPr>
              <a:t>brizolit</a:t>
            </a:r>
          </a:p>
          <a:p>
            <a:endParaRPr lang="sk-SK" dirty="0" smtClean="0"/>
          </a:p>
          <a:p>
            <a:r>
              <a:rPr lang="sk-SK" b="1" dirty="0" smtClean="0"/>
              <a:t>Travertín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- vzniká z minerálnych prameňov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- je pórovitý vápenec bielej a žltej farby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- bohatý je na vápnik a oxid uhličitý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- ložiská: Spiš a Liptov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- používa sa ako obkladový materiál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2" descr="http://t2.gstatic.com/images?q=tbn:ANd9GcQEz4taZCgW124ivNe50SckE9-IXmGd4J7ZKtKnSQhfeQoY7XAE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929066"/>
            <a:ext cx="32153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2.gstatic.com/images?q=tbn:ANd9GcT31hNzRSvtaZOTwNo4r69NPywccPL91aDwFKO9AKZ2vrpqha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643314"/>
            <a:ext cx="189455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olomit_lama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285860"/>
            <a:ext cx="2563837" cy="19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brizoit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0" y="714356"/>
            <a:ext cx="2095500" cy="139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ravertín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5357826"/>
            <a:ext cx="2095500" cy="139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Vznik usadených hornín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sk-SK" altLang="sk-SK" sz="2000" dirty="0" smtClean="0"/>
          </a:p>
          <a:p>
            <a:r>
              <a:rPr lang="sk-SK" altLang="sk-SK" sz="2000" dirty="0" smtClean="0"/>
              <a:t>Úlomky hornín, sa prenášajú vodou, </a:t>
            </a:r>
          </a:p>
          <a:p>
            <a:pPr>
              <a:buNone/>
            </a:pPr>
            <a:r>
              <a:rPr lang="sk-SK" altLang="sk-SK" sz="2000" dirty="0" smtClean="0"/>
              <a:t>    ľadovcom, vetrom, a morom</a:t>
            </a:r>
          </a:p>
          <a:p>
            <a:pPr>
              <a:buNone/>
            </a:pPr>
            <a:endParaRPr lang="sk-SK" altLang="sk-SK" sz="2000" dirty="0" smtClean="0"/>
          </a:p>
          <a:p>
            <a:r>
              <a:rPr lang="sk-SK" altLang="sk-SK" sz="2000" dirty="0" smtClean="0"/>
              <a:t>Postupne sa usadzujú,</a:t>
            </a:r>
          </a:p>
          <a:p>
            <a:pPr>
              <a:buNone/>
            </a:pPr>
            <a:r>
              <a:rPr lang="sk-SK" altLang="sk-SK" sz="2000" dirty="0" smtClean="0"/>
              <a:t>    prípadne aj spevňujú</a:t>
            </a:r>
          </a:p>
          <a:p>
            <a:r>
              <a:rPr lang="sk-SK" altLang="sk-SK" sz="2000" dirty="0" smtClean="0"/>
              <a:t>Na mieste usadzovania sa </a:t>
            </a:r>
            <a:r>
              <a:rPr lang="sk-SK" altLang="sk-SK" sz="2000" u="sng" dirty="0" smtClean="0"/>
              <a:t>tvoria vrstvy</a:t>
            </a:r>
          </a:p>
          <a:p>
            <a:endParaRPr lang="sk-SK" altLang="sk-SK" sz="2000" u="sng" dirty="0" smtClean="0"/>
          </a:p>
          <a:p>
            <a:r>
              <a:rPr lang="sk-SK" altLang="sk-SK" sz="2000" dirty="0" smtClean="0"/>
              <a:t>Tlak vrchných vrstiev stláča spodné vrstvy</a:t>
            </a:r>
          </a:p>
          <a:p>
            <a:endParaRPr lang="sk-SK" altLang="sk-SK" sz="2000" dirty="0" smtClean="0"/>
          </a:p>
          <a:p>
            <a:r>
              <a:rPr lang="sk-SK" altLang="sk-SK" sz="2000" dirty="0" smtClean="0"/>
              <a:t>Tlakom sa vytláča voda</a:t>
            </a:r>
          </a:p>
          <a:p>
            <a:endParaRPr lang="sk-SK" altLang="sk-SK" sz="2000" dirty="0" smtClean="0"/>
          </a:p>
          <a:p>
            <a:r>
              <a:rPr lang="sk-SK" altLang="sk-SK" sz="2000" dirty="0" smtClean="0"/>
              <a:t>Kalcit spája úlomky ako tmel</a:t>
            </a:r>
          </a:p>
          <a:p>
            <a:endParaRPr lang="sk-SK" altLang="sk-SK" sz="2000" dirty="0" smtClean="0"/>
          </a:p>
          <a:p>
            <a:endParaRPr lang="sk-SK" altLang="sk-SK" sz="2000" dirty="0" smtClean="0"/>
          </a:p>
          <a:p>
            <a:endParaRPr lang="sk-SK" sz="2000" dirty="0"/>
          </a:p>
        </p:txBody>
      </p:sp>
      <p:pic>
        <p:nvPicPr>
          <p:cNvPr id="6" name="Obrázok 7"/>
          <p:cNvPicPr>
            <a:picLocks noChangeAspect="1" noChangeArrowheads="1"/>
          </p:cNvPicPr>
          <p:nvPr/>
        </p:nvPicPr>
        <p:blipFill>
          <a:blip r:embed="rId2"/>
          <a:srcRect b="22879"/>
          <a:stretch>
            <a:fillRect/>
          </a:stretch>
        </p:blipFill>
        <p:spPr bwMode="auto">
          <a:xfrm>
            <a:off x="4071934" y="4478918"/>
            <a:ext cx="4714908" cy="237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pies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415014" y="785794"/>
            <a:ext cx="2460688" cy="1500198"/>
          </a:xfrm>
          <a:prstGeom prst="rect">
            <a:avLst/>
          </a:prstGeom>
        </p:spPr>
      </p:pic>
      <p:pic>
        <p:nvPicPr>
          <p:cNvPr id="8" name="Obrázok 7" descr="vrstv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000372"/>
            <a:ext cx="2925083" cy="1643074"/>
          </a:xfrm>
          <a:prstGeom prst="rect">
            <a:avLst/>
          </a:prstGeom>
        </p:spPr>
      </p:pic>
      <p:pic>
        <p:nvPicPr>
          <p:cNvPr id="4" name="Picture 6" descr="usadzovan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571744"/>
            <a:ext cx="145138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obsahu 6" descr="zvetranin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214422"/>
            <a:ext cx="15144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http://paralelni-svety.bluefile.cz/img/pr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1714219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schránky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3143248"/>
            <a:ext cx="1285852" cy="111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 descr="chu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5143512"/>
            <a:ext cx="3901440" cy="1013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Rozdelenie podľa vzniku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Úlomkovité</a:t>
            </a:r>
          </a:p>
          <a:p>
            <a:pPr>
              <a:buNone/>
            </a:pPr>
            <a:endParaRPr lang="sk-SK" b="1" dirty="0" smtClean="0"/>
          </a:p>
          <a:p>
            <a:endParaRPr lang="sk-SK" b="1" dirty="0" smtClean="0"/>
          </a:p>
          <a:p>
            <a:r>
              <a:rPr lang="sk-SK" b="1" dirty="0" smtClean="0"/>
              <a:t>Organogénne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r>
              <a:rPr lang="sk-SK" b="1" dirty="0" err="1" smtClean="0"/>
              <a:t>Chemogénne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286116" y="1571612"/>
            <a:ext cx="421484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2"/>
                </a:solidFill>
              </a:rPr>
              <a:t>– vznikli zvetrávaním, usadením a prípadne spevnením úlomkov minerálov a hornín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857488" y="4714884"/>
            <a:ext cx="47149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2"/>
                </a:solidFill>
              </a:rPr>
              <a:t>- vznikli vylúčením rozpustených látok z minerálnej,  jazernej a morskej vody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071802" y="3143248"/>
            <a:ext cx="507933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tx2"/>
                </a:solidFill>
              </a:rPr>
              <a:t>Vznikli z odumretých tiel rastlín a živočíchov, </a:t>
            </a:r>
          </a:p>
          <a:p>
            <a:r>
              <a:rPr lang="sk-SK" b="1" dirty="0" smtClean="0">
                <a:solidFill>
                  <a:schemeClr val="tx2"/>
                </a:solidFill>
              </a:rPr>
              <a:t>ich kostier a schránok </a:t>
            </a:r>
          </a:p>
          <a:p>
            <a:r>
              <a:rPr lang="sk-SK" b="1" dirty="0" smtClean="0">
                <a:solidFill>
                  <a:schemeClr val="tx2"/>
                </a:solidFill>
              </a:rPr>
              <a:t>na dne močiarov, jazier a morí.</a:t>
            </a:r>
            <a:endParaRPr lang="sk-SK" dirty="0"/>
          </a:p>
        </p:txBody>
      </p:sp>
      <p:pic>
        <p:nvPicPr>
          <p:cNvPr id="7" name="Picture 6" descr="oQE_224472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357298"/>
            <a:ext cx="1389077" cy="1196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Rozdelenie usadených hornín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b="1" dirty="0" smtClean="0"/>
          </a:p>
          <a:p>
            <a:r>
              <a:rPr lang="sk-SK" b="1" dirty="0" smtClean="0"/>
              <a:t>Úlomkovité 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u="sng" dirty="0" smtClean="0"/>
              <a:t>Nespevnené</a:t>
            </a:r>
          </a:p>
          <a:p>
            <a:pPr>
              <a:buNone/>
            </a:pPr>
            <a:r>
              <a:rPr lang="sk-SK" dirty="0" smtClean="0"/>
              <a:t>       - štrk, piesok, spraš, íl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u="sng" dirty="0" smtClean="0"/>
              <a:t>Spevnené</a:t>
            </a:r>
          </a:p>
          <a:p>
            <a:pPr>
              <a:buNone/>
            </a:pPr>
            <a:r>
              <a:rPr lang="sk-SK" dirty="0" smtClean="0"/>
              <a:t>       - zlepenec, pieskovec, </a:t>
            </a:r>
            <a:r>
              <a:rPr lang="sk-SK" dirty="0" err="1" smtClean="0"/>
              <a:t>ílovec</a:t>
            </a:r>
            <a:r>
              <a:rPr lang="sk-SK" dirty="0" smtClean="0"/>
              <a:t>, ílovitá bridlica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Organogénne </a:t>
            </a:r>
          </a:p>
          <a:p>
            <a:pPr>
              <a:buNone/>
            </a:pPr>
            <a:r>
              <a:rPr lang="sk-SK" dirty="0" smtClean="0"/>
              <a:t>       - vápenec, rašelina, hnedé uhli, čierne uhlie, ropa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err="1" smtClean="0"/>
              <a:t>Chemogénne</a:t>
            </a:r>
            <a:endParaRPr lang="sk-SK" b="1" dirty="0" smtClean="0"/>
          </a:p>
          <a:p>
            <a:pPr>
              <a:buNone/>
            </a:pPr>
            <a:r>
              <a:rPr lang="sk-SK" dirty="0" smtClean="0"/>
              <a:t>       - sadrovec, kamenná soľ, dolomit, travertín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Úlomkovité usadené horniny - nespevnené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609600" indent="-609600"/>
            <a:r>
              <a:rPr lang="sk-SK" altLang="sk-SK" sz="2200" b="1" u="sng" dirty="0" smtClean="0">
                <a:cs typeface="Times New Roman" pitchFamily="18" charset="0"/>
              </a:rPr>
              <a:t>Štrk</a:t>
            </a:r>
            <a:r>
              <a:rPr lang="sk-SK" altLang="sk-SK" sz="2200" dirty="0" smtClean="0">
                <a:cs typeface="Times New Roman" pitchFamily="18" charset="0"/>
              </a:rPr>
              <a:t> </a:t>
            </a:r>
          </a:p>
          <a:p>
            <a:pPr marL="609600" indent="-609600">
              <a:buNone/>
            </a:pPr>
            <a:r>
              <a:rPr lang="sk-SK" altLang="sk-SK" sz="2200" dirty="0" smtClean="0">
                <a:cs typeface="Times New Roman" pitchFamily="18" charset="0"/>
              </a:rPr>
              <a:t>- tvoria ho veľké</a:t>
            </a:r>
          </a:p>
          <a:p>
            <a:pPr marL="609600" indent="-609600">
              <a:buNone/>
            </a:pPr>
            <a:r>
              <a:rPr lang="sk-SK" altLang="sk-SK" sz="2200" dirty="0" smtClean="0">
                <a:cs typeface="Times New Roman" pitchFamily="18" charset="0"/>
              </a:rPr>
              <a:t> zaoblené úlomky. </a:t>
            </a:r>
          </a:p>
          <a:p>
            <a:pPr marL="609600" indent="-609600">
              <a:buNone/>
            </a:pPr>
            <a:r>
              <a:rPr lang="sk-SK" altLang="sk-SK" sz="2200" dirty="0" smtClean="0">
                <a:cs typeface="Times New Roman" pitchFamily="18" charset="0"/>
              </a:rPr>
              <a:t>- používa sa ako</a:t>
            </a:r>
          </a:p>
          <a:p>
            <a:pPr marL="609600" indent="-609600">
              <a:buNone/>
            </a:pPr>
            <a:r>
              <a:rPr lang="sk-SK" altLang="sk-SK" sz="2200" dirty="0" smtClean="0">
                <a:cs typeface="Times New Roman" pitchFamily="18" charset="0"/>
              </a:rPr>
              <a:t> prísada do betónu  </a:t>
            </a:r>
          </a:p>
          <a:p>
            <a:pPr marL="609600" indent="-609600"/>
            <a:endParaRPr lang="sk-SK" altLang="sk-SK" sz="2200" dirty="0" smtClean="0">
              <a:cs typeface="Times New Roman" pitchFamily="18" charset="0"/>
            </a:endParaRPr>
          </a:p>
          <a:p>
            <a:pPr marL="609600" indent="-609600"/>
            <a:r>
              <a:rPr lang="sk-SK" altLang="sk-SK" sz="2200" b="1" u="sng" dirty="0" smtClean="0">
                <a:cs typeface="Times New Roman" pitchFamily="18" charset="0"/>
              </a:rPr>
              <a:t>Piesok</a:t>
            </a:r>
            <a:r>
              <a:rPr lang="sk-SK" altLang="sk-SK" sz="2200" dirty="0" smtClean="0">
                <a:cs typeface="Times New Roman" pitchFamily="18" charset="0"/>
              </a:rPr>
              <a:t> </a:t>
            </a:r>
          </a:p>
          <a:p>
            <a:pPr marL="609600" indent="-609600">
              <a:buNone/>
            </a:pPr>
            <a:r>
              <a:rPr lang="sk-SK" altLang="sk-SK" sz="2200" dirty="0" smtClean="0">
                <a:cs typeface="Times New Roman" pitchFamily="18" charset="0"/>
              </a:rPr>
              <a:t>- má menšie úlomky</a:t>
            </a:r>
          </a:p>
          <a:p>
            <a:pPr marL="609600" indent="-609600">
              <a:buNone/>
            </a:pPr>
            <a:r>
              <a:rPr lang="sk-SK" altLang="sk-SK" sz="2200" dirty="0" smtClean="0">
                <a:cs typeface="Times New Roman" pitchFamily="18" charset="0"/>
              </a:rPr>
              <a:t> Používa sa</a:t>
            </a:r>
          </a:p>
          <a:p>
            <a:pPr marL="609600" indent="-609600">
              <a:buNone/>
            </a:pPr>
            <a:r>
              <a:rPr lang="sk-SK" altLang="sk-SK" sz="2200" dirty="0" smtClean="0">
                <a:cs typeface="Times New Roman" pitchFamily="18" charset="0"/>
              </a:rPr>
              <a:t>- v stavebníctve, sklárstve </a:t>
            </a:r>
          </a:p>
          <a:p>
            <a:pPr marL="609600" indent="-609600">
              <a:buNone/>
            </a:pPr>
            <a:r>
              <a:rPr lang="sk-SK" altLang="sk-SK" sz="2200" dirty="0" smtClean="0">
                <a:cs typeface="Times New Roman" pitchFamily="18" charset="0"/>
              </a:rPr>
              <a:t>- ako filter pri čistení </a:t>
            </a:r>
          </a:p>
          <a:p>
            <a:pPr marL="609600" indent="-609600">
              <a:buNone/>
            </a:pPr>
            <a:r>
              <a:rPr lang="sk-SK" altLang="sk-SK" sz="2200" dirty="0" smtClean="0">
                <a:cs typeface="Times New Roman" pitchFamily="18" charset="0"/>
              </a:rPr>
              <a:t>odpadových vôd</a:t>
            </a:r>
          </a:p>
          <a:p>
            <a:pPr marL="609600" indent="-609600">
              <a:buNone/>
            </a:pPr>
            <a:endParaRPr lang="sk-SK" altLang="sk-SK" sz="2200" dirty="0" smtClean="0">
              <a:cs typeface="Times New Roman" pitchFamily="18" charset="0"/>
            </a:endParaRPr>
          </a:p>
          <a:p>
            <a:endParaRPr lang="sk-SK" sz="22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k-SK" sz="2200" b="1" u="sng" dirty="0" smtClean="0">
                <a:cs typeface="Times New Roman" pitchFamily="18" charset="0"/>
              </a:rPr>
              <a:t>Prach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	- má drobné úlomky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	- jeho čiastočným 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   spevnením vzniká spraš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	- využíva sa ako tehliarska surovina</a:t>
            </a:r>
            <a:endParaRPr lang="sk-SK" sz="2200" b="1" u="sng" dirty="0" smtClean="0">
              <a:cs typeface="Times New Roman" pitchFamily="18" charset="0"/>
            </a:endParaRPr>
          </a:p>
          <a:p>
            <a:pPr>
              <a:defRPr/>
            </a:pPr>
            <a:r>
              <a:rPr lang="sk-SK" sz="2200" b="1" u="sng" dirty="0" smtClean="0">
                <a:cs typeface="Times New Roman" pitchFamily="18" charset="0"/>
              </a:rPr>
              <a:t>Íl </a:t>
            </a:r>
            <a:endParaRPr lang="sk-SK" sz="2200" b="1" dirty="0" smtClean="0"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   - tvoria ho najmenšie úlomky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	- neprepúšťa vodu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	- používa ako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   tesniaca zložka</a:t>
            </a:r>
          </a:p>
          <a:p>
            <a:pPr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 pri stavbe priehrad</a:t>
            </a:r>
            <a:endParaRPr lang="sk-SK" sz="2200" u="sng" dirty="0" smtClean="0">
              <a:cs typeface="Times New Roman" pitchFamily="18" charset="0"/>
            </a:endParaRPr>
          </a:p>
          <a:p>
            <a:endParaRPr lang="sk-SK" sz="2200" dirty="0"/>
          </a:p>
        </p:txBody>
      </p:sp>
      <p:pic>
        <p:nvPicPr>
          <p:cNvPr id="5" name="Picture 2" descr="Súbor:Clay-ss-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7026" y="4857760"/>
            <a:ext cx="20869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puda.navajo.cz/pu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643050"/>
            <a:ext cx="1052536" cy="116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gweb.cz/soubory/clanky/lokality/exkurze/cgs_kutnohorsko/spr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125" y="357166"/>
            <a:ext cx="2267875" cy="142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http://www.gify.nou.cz/r_naradi_soubory/3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643314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oQE_224472_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142984"/>
            <a:ext cx="1389077" cy="1196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5" descr="http://www.beruska8.cz/pracovni/stavba2/1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714620"/>
            <a:ext cx="1909755" cy="113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piesok2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5429264"/>
            <a:ext cx="1618294" cy="105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Úlomkovité usadené horniny – </a:t>
            </a:r>
            <a:br>
              <a:rPr lang="sk-SK" b="1" dirty="0" smtClean="0"/>
            </a:br>
            <a:r>
              <a:rPr lang="sk-SK" b="1" dirty="0" smtClean="0"/>
              <a:t>spevnené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endParaRPr lang="sk-SK" sz="3600" b="1" dirty="0" smtClean="0"/>
          </a:p>
          <a:p>
            <a:pPr>
              <a:defRPr/>
            </a:pPr>
            <a:r>
              <a:rPr lang="sk-SK" sz="2800" b="1" dirty="0" smtClean="0">
                <a:cs typeface="Times New Roman" pitchFamily="18" charset="0"/>
              </a:rPr>
              <a:t>Zlepenec</a:t>
            </a:r>
            <a:r>
              <a:rPr lang="sk-SK" sz="2800" dirty="0" smtClean="0">
                <a:cs typeface="Times New Roman" pitchFamily="18" charset="0"/>
              </a:rPr>
              <a:t>  </a:t>
            </a:r>
          </a:p>
          <a:p>
            <a:pPr>
              <a:buNone/>
              <a:defRPr/>
            </a:pPr>
            <a:r>
              <a:rPr lang="sk-SK" sz="2800" dirty="0" smtClean="0">
                <a:cs typeface="Times New Roman" pitchFamily="18" charset="0"/>
              </a:rPr>
              <a:t>- vzniká spevnením štrku</a:t>
            </a:r>
          </a:p>
          <a:p>
            <a:pPr lvl="1">
              <a:buFontTx/>
              <a:buChar char="•"/>
              <a:defRPr/>
            </a:pPr>
            <a:endParaRPr lang="sk-SK" sz="2800" dirty="0" smtClean="0">
              <a:cs typeface="Times New Roman" pitchFamily="18" charset="0"/>
            </a:endParaRPr>
          </a:p>
          <a:p>
            <a:pPr>
              <a:defRPr/>
            </a:pPr>
            <a:r>
              <a:rPr lang="sk-SK" sz="2800" b="1" dirty="0" smtClean="0">
                <a:cs typeface="Times New Roman" pitchFamily="18" charset="0"/>
              </a:rPr>
              <a:t>Pieskovec </a:t>
            </a:r>
            <a:r>
              <a:rPr lang="sk-SK" sz="2800" dirty="0" smtClean="0"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sk-SK" sz="2800" dirty="0" smtClean="0">
                <a:cs typeface="Times New Roman" pitchFamily="18" charset="0"/>
              </a:rPr>
              <a:t>- vzniká spevnením piesku</a:t>
            </a:r>
          </a:p>
          <a:p>
            <a:pPr>
              <a:buNone/>
              <a:defRPr/>
            </a:pPr>
            <a:r>
              <a:rPr lang="sk-SK" sz="2800" dirty="0" smtClean="0">
                <a:cs typeface="Times New Roman" pitchFamily="18" charset="0"/>
              </a:rPr>
              <a:t>- stavebníctvo, sochárstvo, kamenárstvo</a:t>
            </a:r>
          </a:p>
          <a:p>
            <a:pPr>
              <a:buNone/>
              <a:defRPr/>
            </a:pPr>
            <a:endParaRPr lang="sk-SK" sz="2800" dirty="0" smtClean="0">
              <a:cs typeface="Times New Roman" pitchFamily="18" charset="0"/>
            </a:endParaRPr>
          </a:p>
          <a:p>
            <a:pPr>
              <a:defRPr/>
            </a:pPr>
            <a:r>
              <a:rPr lang="sk-SK" sz="2800" b="1" dirty="0" err="1" smtClean="0">
                <a:cs typeface="Times New Roman" pitchFamily="18" charset="0"/>
              </a:rPr>
              <a:t>Ílovec</a:t>
            </a:r>
            <a:r>
              <a:rPr lang="sk-SK" sz="2800" dirty="0" smtClean="0">
                <a:cs typeface="Times New Roman" pitchFamily="18" charset="0"/>
              </a:rPr>
              <a:t>  </a:t>
            </a:r>
          </a:p>
          <a:p>
            <a:pPr>
              <a:buNone/>
              <a:defRPr/>
            </a:pPr>
            <a:r>
              <a:rPr lang="sk-SK" sz="2800" dirty="0" smtClean="0">
                <a:cs typeface="Times New Roman" pitchFamily="18" charset="0"/>
              </a:rPr>
              <a:t>- vzniká spevnením ílu</a:t>
            </a:r>
          </a:p>
          <a:p>
            <a:pPr>
              <a:defRPr/>
            </a:pPr>
            <a:endParaRPr lang="sk-SK" sz="2800" dirty="0" smtClean="0">
              <a:cs typeface="Times New Roman" pitchFamily="18" charset="0"/>
            </a:endParaRPr>
          </a:p>
          <a:p>
            <a:pPr>
              <a:defRPr/>
            </a:pPr>
            <a:r>
              <a:rPr lang="sk-SK" sz="2800" b="1" dirty="0" smtClean="0">
                <a:cs typeface="Times New Roman" pitchFamily="18" charset="0"/>
              </a:rPr>
              <a:t>Ílovitá bridlica  </a:t>
            </a:r>
          </a:p>
          <a:p>
            <a:pPr>
              <a:buNone/>
              <a:defRPr/>
            </a:pPr>
            <a:r>
              <a:rPr lang="sk-SK" sz="2800" dirty="0" smtClean="0">
                <a:cs typeface="Times New Roman" pitchFamily="18" charset="0"/>
              </a:rPr>
              <a:t>- vzniká spevnením </a:t>
            </a:r>
            <a:r>
              <a:rPr lang="sk-SK" sz="2800" dirty="0" err="1" smtClean="0">
                <a:cs typeface="Times New Roman" pitchFamily="18" charset="0"/>
              </a:rPr>
              <a:t>ílovca</a:t>
            </a:r>
            <a:endParaRPr lang="sk-SK" sz="2800" dirty="0" smtClean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sk-SK" sz="2800" dirty="0" smtClean="0">
                <a:cs typeface="Times New Roman" pitchFamily="18" charset="0"/>
              </a:rPr>
              <a:t>- Používa sa na obklady a strechy</a:t>
            </a:r>
          </a:p>
          <a:p>
            <a:pPr>
              <a:defRPr/>
            </a:pPr>
            <a:endParaRPr lang="sk-SK" sz="2000" dirty="0" smtClean="0"/>
          </a:p>
          <a:p>
            <a:endParaRPr lang="sk-SK" dirty="0"/>
          </a:p>
        </p:txBody>
      </p:sp>
      <p:pic>
        <p:nvPicPr>
          <p:cNvPr id="5" name="Picture 8" descr="Ílov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1" y="3857628"/>
            <a:ext cx="1928826" cy="114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 Dekslate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929198"/>
            <a:ext cx="2214554" cy="15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upload.wikimedia.org/wikipedia/commons/thumb/a/a5/Conglomerate_Death_Valley_NP.jpg/280px-Conglomerate_Death_Valley_N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00108"/>
            <a:ext cx="1650998" cy="18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onglomera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785794"/>
            <a:ext cx="1163590" cy="1309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eaglefordslak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5214950"/>
            <a:ext cx="2030412" cy="137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ok 9" descr="pieskovec2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2500306"/>
            <a:ext cx="1973580" cy="1478280"/>
          </a:xfrm>
          <a:prstGeom prst="rect">
            <a:avLst/>
          </a:prstGeom>
        </p:spPr>
      </p:pic>
      <p:pic>
        <p:nvPicPr>
          <p:cNvPr id="11" name="Obrázok 10" descr="bridlica1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3834" y="5143512"/>
            <a:ext cx="1752600" cy="1432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ok 11" descr="pieskovec3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702" y="1801796"/>
            <a:ext cx="2143140" cy="160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cement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0"/>
            <a:ext cx="1912620" cy="15316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Organogénne usadené</a:t>
            </a:r>
            <a:br>
              <a:rPr lang="sk-SK" b="1" dirty="0" smtClean="0"/>
            </a:br>
            <a:r>
              <a:rPr lang="sk-SK" b="1" dirty="0" smtClean="0"/>
              <a:t>        horniny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200" b="1" dirty="0" smtClean="0"/>
              <a:t>Vápenec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- vznikol z vápenatých schránok organizmov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- farba - biela, sivá, čierna, alebo červená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- využitie - výroba vápna, cementu,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  obkladový materiál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sk-SK" sz="2200" dirty="0" smtClean="0"/>
          </a:p>
          <a:p>
            <a:r>
              <a:rPr lang="sk-SK" sz="2200" b="1" dirty="0" smtClean="0"/>
              <a:t>Rašelina</a:t>
            </a:r>
          </a:p>
          <a:p>
            <a:pPr marL="0" indent="0"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- vzniká nahromadením rastlín </a:t>
            </a:r>
          </a:p>
          <a:p>
            <a:pPr marL="0" indent="0"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pod vodou bez prístupu vzduchu</a:t>
            </a:r>
          </a:p>
          <a:p>
            <a:pPr marL="0" indent="0">
              <a:buNone/>
              <a:defRPr/>
            </a:pPr>
            <a:r>
              <a:rPr lang="sk-SK" sz="2200" dirty="0" smtClean="0">
                <a:cs typeface="Times New Roman" pitchFamily="18" charset="0"/>
              </a:rPr>
              <a:t>- využíva sa v záhradkárstve, kúpeľníctve</a:t>
            </a:r>
          </a:p>
          <a:p>
            <a:pPr marL="0" indent="0">
              <a:buFontTx/>
              <a:buChar char="-"/>
              <a:defRPr/>
            </a:pPr>
            <a:endParaRPr lang="en-US" sz="2200" dirty="0" smtClean="0">
              <a:cs typeface="Times New Roman" pitchFamily="18" charset="0"/>
            </a:endParaRPr>
          </a:p>
          <a:p>
            <a:r>
              <a:rPr lang="sk-SK" sz="2200" b="1" dirty="0" smtClean="0"/>
              <a:t>Hnedé uhlie</a:t>
            </a:r>
          </a:p>
          <a:p>
            <a:pPr>
              <a:buNone/>
            </a:pPr>
            <a:r>
              <a:rPr lang="sk-SK" altLang="sk-SK" sz="2200" dirty="0" smtClean="0">
                <a:cs typeface="Times New Roman" pitchFamily="18" charset="0"/>
              </a:rPr>
              <a:t>- vytvorilo sa prevažne z ihličnatých stromov </a:t>
            </a:r>
          </a:p>
          <a:p>
            <a:pPr>
              <a:buNone/>
            </a:pPr>
            <a:r>
              <a:rPr lang="sk-SK" altLang="sk-SK" sz="2200" dirty="0" smtClean="0">
                <a:cs typeface="Times New Roman" pitchFamily="18" charset="0"/>
              </a:rPr>
              <a:t>v teplom podnebí v treťohorách</a:t>
            </a:r>
          </a:p>
          <a:p>
            <a:pPr>
              <a:buNone/>
            </a:pPr>
            <a:r>
              <a:rPr lang="sk-SK" altLang="sk-SK" sz="2200" dirty="0" smtClean="0">
                <a:cs typeface="Times New Roman" pitchFamily="18" charset="0"/>
              </a:rPr>
              <a:t>- je menej kvalitné</a:t>
            </a:r>
          </a:p>
          <a:p>
            <a:endParaRPr lang="sk-SK" sz="2200" dirty="0"/>
          </a:p>
        </p:txBody>
      </p:sp>
      <p:pic>
        <p:nvPicPr>
          <p:cNvPr id="4" name="Picture 5" descr="hnede%20uhli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643446"/>
            <a:ext cx="1949445" cy="1769184"/>
          </a:xfrm>
          <a:prstGeom prst="rect">
            <a:avLst/>
          </a:prstGeom>
          <a:noFill/>
        </p:spPr>
      </p:pic>
      <p:pic>
        <p:nvPicPr>
          <p:cNvPr id="5" name="Picture 5" descr="rašelina%2001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496"/>
            <a:ext cx="2286017" cy="1714512"/>
          </a:xfrm>
          <a:prstGeom prst="rect">
            <a:avLst/>
          </a:prstGeom>
          <a:noFill/>
        </p:spPr>
      </p:pic>
      <p:pic>
        <p:nvPicPr>
          <p:cNvPr id="6" name="Picture 7" descr="clanok_Rasel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071810"/>
            <a:ext cx="1285884" cy="1220463"/>
          </a:xfrm>
          <a:prstGeom prst="rect">
            <a:avLst/>
          </a:prstGeom>
          <a:noFill/>
        </p:spPr>
      </p:pic>
      <p:pic>
        <p:nvPicPr>
          <p:cNvPr id="7" name="Picture 13" descr="100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214422"/>
            <a:ext cx="2176448" cy="1652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vápenec%2001_resiz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571612"/>
            <a:ext cx="1619229" cy="1214422"/>
          </a:xfrm>
          <a:prstGeom prst="rect">
            <a:avLst/>
          </a:prstGeom>
          <a:noFill/>
        </p:spPr>
      </p:pic>
      <p:pic>
        <p:nvPicPr>
          <p:cNvPr id="9" name="Picture 13" descr="http://paralelni-svety.bluefile.cz/img/pral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5643578"/>
            <a:ext cx="1571604" cy="10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www.mkcachtice.eu/upload/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30404" y="500042"/>
            <a:ext cx="171359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Organogénne usadené horniny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sk-SK" sz="2000" b="1" dirty="0" smtClean="0"/>
              <a:t>Čierne uhlie</a:t>
            </a:r>
          </a:p>
          <a:p>
            <a:pPr>
              <a:buNone/>
            </a:pPr>
            <a:r>
              <a:rPr lang="sk-SK" altLang="sk-SK" sz="1800" dirty="0" smtClean="0">
                <a:cs typeface="Times New Roman" pitchFamily="18" charset="0"/>
              </a:rPr>
              <a:t>- vzniklo z pravekých papradí a prasličiek v prvohorách</a:t>
            </a:r>
          </a:p>
          <a:p>
            <a:pPr>
              <a:buNone/>
            </a:pPr>
            <a:r>
              <a:rPr lang="sk-SK" altLang="sk-SK" sz="1800" dirty="0" smtClean="0">
                <a:cs typeface="Times New Roman" pitchFamily="18" charset="0"/>
              </a:rPr>
              <a:t>- má vysokú výhrevnosť</a:t>
            </a:r>
          </a:p>
          <a:p>
            <a:endParaRPr lang="sk-SK" sz="1800" dirty="0" smtClean="0"/>
          </a:p>
          <a:p>
            <a:r>
              <a:rPr lang="sk-SK" sz="2000" b="1" dirty="0" smtClean="0"/>
              <a:t>Ropa</a:t>
            </a:r>
          </a:p>
          <a:p>
            <a:pPr>
              <a:buNone/>
              <a:defRPr/>
            </a:pPr>
            <a:r>
              <a:rPr lang="sk-SK" sz="1800" dirty="0" smtClean="0">
                <a:cs typeface="Times New Roman" pitchFamily="18" charset="0"/>
              </a:rPr>
              <a:t>- vznikla zo zvyškov planktónu na dne morských zátok,</a:t>
            </a:r>
          </a:p>
          <a:p>
            <a:pPr>
              <a:buNone/>
              <a:defRPr/>
            </a:pPr>
            <a:r>
              <a:rPr lang="sk-SK" sz="1800" dirty="0" smtClean="0">
                <a:cs typeface="Times New Roman" pitchFamily="18" charset="0"/>
              </a:rPr>
              <a:t>   bez prístupu vzduchu pôsobením baktérií</a:t>
            </a:r>
          </a:p>
          <a:p>
            <a:pPr>
              <a:buNone/>
              <a:defRPr/>
            </a:pPr>
            <a:r>
              <a:rPr lang="sk-SK" sz="1800" dirty="0" smtClean="0">
                <a:cs typeface="Times New Roman" pitchFamily="18" charset="0"/>
              </a:rPr>
              <a:t>- použitie: pohonná hmota-</a:t>
            </a:r>
          </a:p>
          <a:p>
            <a:pPr>
              <a:buNone/>
              <a:defRPr/>
            </a:pPr>
            <a:r>
              <a:rPr lang="sk-SK" sz="1800" dirty="0" smtClean="0">
                <a:cs typeface="Times New Roman" pitchFamily="18" charset="0"/>
              </a:rPr>
              <a:t>   výroba benzínu, nafty</a:t>
            </a:r>
          </a:p>
          <a:p>
            <a:endParaRPr lang="sk-SK" sz="1800" dirty="0" smtClean="0"/>
          </a:p>
          <a:p>
            <a:r>
              <a:rPr lang="sk-SK" sz="2000" b="1" dirty="0" smtClean="0"/>
              <a:t>Zemný plyn</a:t>
            </a:r>
          </a:p>
          <a:p>
            <a:pPr>
              <a:buNone/>
              <a:defRPr/>
            </a:pPr>
            <a:r>
              <a:rPr lang="sk-SK" sz="1800" dirty="0" smtClean="0">
                <a:cs typeface="Times New Roman" pitchFamily="18" charset="0"/>
              </a:rPr>
              <a:t>- vznikol zo zvyškov planktónu a nahromadil sa nad tekutou ropou</a:t>
            </a:r>
          </a:p>
          <a:p>
            <a:pPr>
              <a:buNone/>
              <a:defRPr/>
            </a:pPr>
            <a:r>
              <a:rPr lang="sk-SK" sz="1800" dirty="0" smtClean="0">
                <a:cs typeface="Times New Roman" pitchFamily="18" charset="0"/>
              </a:rPr>
              <a:t>- použitie: vykurovanie, v domácnostiach</a:t>
            </a:r>
          </a:p>
          <a:p>
            <a:pPr>
              <a:buNone/>
              <a:defRPr/>
            </a:pPr>
            <a:r>
              <a:rPr lang="sk-SK" sz="1800" dirty="0" smtClean="0">
                <a:cs typeface="Times New Roman" pitchFamily="18" charset="0"/>
              </a:rPr>
              <a:t>- ložiská: Záhorská a Východoslovenská nížina</a:t>
            </a:r>
          </a:p>
          <a:p>
            <a:endParaRPr lang="sk-SK" sz="1800" dirty="0"/>
          </a:p>
        </p:txBody>
      </p:sp>
      <p:pic>
        <p:nvPicPr>
          <p:cNvPr id="4" name="Picture 7" descr="cierne%2520uhlie0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142984"/>
            <a:ext cx="2025642" cy="1493073"/>
          </a:xfrm>
          <a:prstGeom prst="rect">
            <a:avLst/>
          </a:prstGeom>
          <a:noFill/>
        </p:spPr>
      </p:pic>
      <p:pic>
        <p:nvPicPr>
          <p:cNvPr id="5" name="Picture 6" descr="http://chemiavzivote.weblahko.sk/testy/zmes1/rop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143248"/>
            <a:ext cx="11906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t1.gstatic.com/images?q=tbn:ANd9GcR-EHVw1jhD8uitu3n53BDB7HJXocWxFTrBXc_MQI4zQU49nvT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5789" y="5072074"/>
            <a:ext cx="2308211" cy="160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Chemogénne</a:t>
            </a:r>
            <a:r>
              <a:rPr lang="sk-SK" b="1" dirty="0" smtClean="0"/>
              <a:t> usadené horniny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Sadrovec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k-SK" sz="2800" dirty="0" smtClean="0">
                <a:cs typeface="Times New Roman" pitchFamily="18" charset="0"/>
              </a:rPr>
              <a:t>  </a:t>
            </a:r>
            <a:r>
              <a:rPr lang="sk-SK" sz="2400" dirty="0" smtClean="0">
                <a:cs typeface="Times New Roman" pitchFamily="18" charset="0"/>
              </a:rPr>
              <a:t>- biely, žltobiely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k-SK" sz="2400" dirty="0" smtClean="0">
                <a:cs typeface="Times New Roman" pitchFamily="18" charset="0"/>
              </a:rPr>
              <a:t>  - pálením sa vyrába sadra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k-SK" sz="2400" dirty="0" smtClean="0">
                <a:cs typeface="Times New Roman" pitchFamily="18" charset="0"/>
              </a:rPr>
              <a:t>  - ložiská: Novoveská Huta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k-SK" sz="2400" dirty="0" smtClean="0">
                <a:cs typeface="Times New Roman" pitchFamily="18" charset="0"/>
              </a:rPr>
              <a:t>            pri Spišskej Novej Vsi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k-SK" sz="2400" dirty="0" smtClean="0">
                <a:cs typeface="Times New Roman" pitchFamily="18" charset="0"/>
              </a:rPr>
              <a:t>  - odroda </a:t>
            </a:r>
            <a:r>
              <a:rPr lang="sk-SK" sz="2400" u="sng" dirty="0" smtClean="0">
                <a:cs typeface="Times New Roman" pitchFamily="18" charset="0"/>
              </a:rPr>
              <a:t>alabaster</a:t>
            </a:r>
            <a:r>
              <a:rPr lang="sk-SK" sz="2400" dirty="0" smtClean="0">
                <a:cs typeface="Times New Roman" pitchFamily="18" charset="0"/>
              </a:rPr>
              <a:t> (výroba ozdobných predmetov)</a:t>
            </a:r>
          </a:p>
          <a:p>
            <a:endParaRPr lang="sk-SK" dirty="0" smtClean="0"/>
          </a:p>
          <a:p>
            <a:r>
              <a:rPr lang="sk-SK" b="1" dirty="0" smtClean="0"/>
              <a:t>Kamenná soľ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k-SK" sz="2800" dirty="0" smtClean="0">
                <a:cs typeface="Times New Roman" pitchFamily="18" charset="0"/>
              </a:rPr>
              <a:t>  </a:t>
            </a:r>
            <a:r>
              <a:rPr lang="sk-SK" sz="2400" dirty="0" smtClean="0">
                <a:cs typeface="Times New Roman" pitchFamily="18" charset="0"/>
              </a:rPr>
              <a:t>- </a:t>
            </a:r>
            <a:r>
              <a:rPr lang="sk-SK" sz="2400" dirty="0" err="1" smtClean="0">
                <a:cs typeface="Times New Roman" pitchFamily="18" charset="0"/>
              </a:rPr>
              <a:t>halit</a:t>
            </a:r>
            <a:r>
              <a:rPr lang="sk-SK" sz="2400" dirty="0" smtClean="0">
                <a:cs typeface="Times New Roman" pitchFamily="18" charset="0"/>
              </a:rPr>
              <a:t>, </a:t>
            </a:r>
            <a:r>
              <a:rPr lang="sk-SK" sz="2400" dirty="0" err="1" smtClean="0">
                <a:cs typeface="Times New Roman" pitchFamily="18" charset="0"/>
              </a:rPr>
              <a:t>NaCl</a:t>
            </a:r>
            <a:r>
              <a:rPr lang="sk-SK" sz="2400" dirty="0" smtClean="0">
                <a:cs typeface="Times New Roman" pitchFamily="18" charset="0"/>
              </a:rPr>
              <a:t>, kuchynská soľ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k-SK" sz="2400" dirty="0" smtClean="0">
                <a:cs typeface="Times New Roman" pitchFamily="18" charset="0"/>
              </a:rPr>
              <a:t>  - bezfarebná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sk-SK" sz="2400" dirty="0" smtClean="0">
                <a:cs typeface="Times New Roman" pitchFamily="18" charset="0"/>
              </a:rPr>
              <a:t>  - slaná chuť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sk-SK" sz="2400" dirty="0" smtClean="0">
                <a:cs typeface="Times New Roman" pitchFamily="18" charset="0"/>
              </a:rPr>
              <a:t>  - ložiská : Solivar pri Prešove</a:t>
            </a:r>
          </a:p>
          <a:p>
            <a:pPr>
              <a:buFontTx/>
              <a:buChar char="-"/>
            </a:pPr>
            <a:endParaRPr lang="sk-SK" dirty="0" smtClean="0"/>
          </a:p>
        </p:txBody>
      </p:sp>
      <p:pic>
        <p:nvPicPr>
          <p:cNvPr id="4" name="Picture 6" descr="sadrovec_B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14422"/>
            <a:ext cx="17236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al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71942"/>
            <a:ext cx="197530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soľ1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800600"/>
            <a:ext cx="1131568" cy="1642599"/>
          </a:xfrm>
          <a:prstGeom prst="rect">
            <a:avLst/>
          </a:prstGeom>
        </p:spPr>
      </p:pic>
      <p:pic>
        <p:nvPicPr>
          <p:cNvPr id="7" name="Obrázok 6" descr="alabas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571480"/>
            <a:ext cx="1850007" cy="2214554"/>
          </a:xfrm>
          <a:prstGeom prst="rect">
            <a:avLst/>
          </a:prstGeom>
        </p:spPr>
      </p:pic>
      <p:pic>
        <p:nvPicPr>
          <p:cNvPr id="8" name="Obrázok 7" descr="sadra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571612"/>
            <a:ext cx="1357310" cy="135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čiatok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čiato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350</TotalTime>
  <Words>521</Words>
  <Application>Microsoft Office PowerPoint</Application>
  <PresentationFormat>Prezentácia na obrazovke (4:3)</PresentationFormat>
  <Paragraphs>144</Paragraphs>
  <Slides>10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Počiatok</vt:lpstr>
      <vt:lpstr>Usadené horniny</vt:lpstr>
      <vt:lpstr>Vznik usadených hornín</vt:lpstr>
      <vt:lpstr>Rozdelenie podľa vzniku</vt:lpstr>
      <vt:lpstr>Rozdelenie usadených hornín</vt:lpstr>
      <vt:lpstr>Úlomkovité usadené horniny - nespevnené</vt:lpstr>
      <vt:lpstr>Úlomkovité usadené horniny –  spevnené</vt:lpstr>
      <vt:lpstr>Organogénne usadené         horniny</vt:lpstr>
      <vt:lpstr>Organogénne usadené horniny</vt:lpstr>
      <vt:lpstr>Chemogénne usadené horniny</vt:lpstr>
      <vt:lpstr>Chemogénne usadené horniny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Gabriela Kropuchová</dc:creator>
  <cp:lastModifiedBy>Gabriela Kropuchová</cp:lastModifiedBy>
  <cp:revision>65</cp:revision>
  <dcterms:created xsi:type="dcterms:W3CDTF">2021-01-20T05:44:37Z</dcterms:created>
  <dcterms:modified xsi:type="dcterms:W3CDTF">2021-01-21T08:47:26Z</dcterms:modified>
</cp:coreProperties>
</file>