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3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5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1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5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0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3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15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1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B69750C9-06A2-46D7-B45F-F7D7549A3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58B5B03-F558-411B-B23E-B65754A8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rgbClr val="4BB821">
              <a:alpha val="40000"/>
            </a:srgb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8C8C6C-D604-4661-AC4B-FE8F0383B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anchor="t">
            <a:normAutofit/>
          </a:bodyPr>
          <a:lstStyle/>
          <a:p>
            <a:r>
              <a:rPr lang="sk-SK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Carlo </a:t>
            </a:r>
            <a:r>
              <a:rPr lang="sk-SK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Acutis</a:t>
            </a:r>
            <a:br>
              <a:rPr lang="sk-SK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Boží </a:t>
            </a:r>
            <a:r>
              <a:rPr lang="sk-SK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influencer</a:t>
            </a:r>
            <a:endParaRPr lang="sk-SK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D72C19-0564-43BA-9C14-8ABE1A01F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Náboženská výchova pre 9. ročník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6F2174-E60F-47D9-9BF3-8B9E7EF5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5814" y="5852160"/>
            <a:ext cx="548640" cy="548640"/>
          </a:xfrm>
          <a:prstGeom prst="ellipse">
            <a:avLst/>
          </a:prstGeom>
          <a:solidFill>
            <a:srgbClr val="4BB8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8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5686B-9AA3-44A0-AA9D-14A7EECA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Citáty Carla </a:t>
            </a:r>
            <a:r>
              <a:rPr lang="sk-SK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Acutisa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 descr="Who is Carlo Acutis, the young influencer beatified by the Pope – BBC News  – Archyde">
            <a:extLst>
              <a:ext uri="{FF2B5EF4-FFF2-40B4-BE49-F238E27FC236}">
                <a16:creationId xmlns:a16="http://schemas.microsoft.com/office/drawing/2014/main" id="{FD5392A2-B7B3-40FF-8C2F-F56F6374CF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2190524"/>
            <a:ext cx="4414438" cy="2495117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F0BC28-8098-40D5-932A-5C0F00A20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anchor="ctr">
            <a:normAutofit/>
          </a:bodyPr>
          <a:lstStyle/>
          <a:p>
            <a:r>
              <a:rPr lang="sk-SK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,,Eucharistia – moja diaľnica</a:t>
            </a:r>
          </a:p>
          <a:p>
            <a:r>
              <a:rPr lang="sk-SK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neba.“</a:t>
            </a:r>
          </a:p>
          <a:p>
            <a:r>
              <a:rPr lang="sk-SK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,,Všetci ľudia sa rodia ako originály, niektorí však zomierajú ako fotokópie.“</a:t>
            </a:r>
          </a:p>
        </p:txBody>
      </p:sp>
    </p:spTree>
    <p:extLst>
      <p:ext uri="{BB962C8B-B14F-4D97-AF65-F5344CB8AC3E}">
        <p14:creationId xmlns:p14="http://schemas.microsoft.com/office/powerpoint/2010/main" val="55669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DED17-7FF8-44FF-9005-BB22FC25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AAEE9F-7B8D-473A-9E8A-3E36D8E35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sk-SK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Buď aj Ty Boží </a:t>
            </a:r>
            <a:r>
              <a:rPr lang="sk-SK" sz="6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influencer</a:t>
            </a:r>
            <a:r>
              <a:rPr lang="sk-SK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sk-SK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www.carloacutis.com</a:t>
            </a:r>
          </a:p>
        </p:txBody>
      </p:sp>
    </p:spTree>
    <p:extLst>
      <p:ext uri="{BB962C8B-B14F-4D97-AF65-F5344CB8AC3E}">
        <p14:creationId xmlns:p14="http://schemas.microsoft.com/office/powerpoint/2010/main" val="47028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E2A6B-F210-43F8-82BF-A303BE6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9F2812-977D-4517-80DE-6AE82AAC1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pozornosť.</a:t>
            </a:r>
          </a:p>
          <a:p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Pani katechétka.</a:t>
            </a:r>
          </a:p>
          <a:p>
            <a:r>
              <a:rPr lang="sk-SK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Devleha</a:t>
            </a: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36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hora, vonkajšie, osoba, chlapec&#10;&#10;Automaticky generovaný popis">
            <a:extLst>
              <a:ext uri="{FF2B5EF4-FFF2-40B4-BE49-F238E27FC236}">
                <a16:creationId xmlns:a16="http://schemas.microsoft.com/office/drawing/2014/main" id="{00CF74DC-1487-4B11-AD29-357F99880C1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r="21016" b="-1"/>
          <a:stretch/>
        </p:blipFill>
        <p:spPr bwMode="auto">
          <a:xfrm>
            <a:off x="20" y="10"/>
            <a:ext cx="6392647" cy="6857990"/>
          </a:xfrm>
          <a:prstGeom prst="rect">
            <a:avLst/>
          </a:prstGeom>
          <a:noFill/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0EAE4C-6D70-43C8-A4C5-CF6C638E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anchor="t">
            <a:normAutofit/>
          </a:bodyPr>
          <a:lstStyle/>
          <a:p>
            <a:pPr algn="ctr"/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Carlo </a:t>
            </a:r>
            <a:r>
              <a:rPr lang="sk-SK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</a:t>
            </a:r>
            <a:b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/čítaj </a:t>
            </a:r>
            <a:r>
              <a:rPr lang="sk-SK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Karlo</a:t>
            </a: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Akutis</a:t>
            </a:r>
            <a:r>
              <a:rPr lang="sk-S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E994CF-21DD-477F-B2B5-73DE3F5FF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lnSpcReduction="10000"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Narodil sa v Londýne         3. mája 1991.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rodičia sa volajú Andrea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Antonia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Salzano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Krátko po narodení Carla sa presťahovali do Milána v Taliansku.</a:t>
            </a:r>
          </a:p>
          <a:p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9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5BA1F56-2F03-4423-AA97-F6F20E4A78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r="4248" b="1"/>
          <a:stretch/>
        </p:blipFill>
        <p:spPr bwMode="auto">
          <a:xfrm>
            <a:off x="424928" y="419292"/>
            <a:ext cx="5522976" cy="6053328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9B3332-9179-46CC-98B7-F4C25266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C5E90C-1F20-426C-900D-7EE6BB46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prvému svätému prijímaniu pristúpil už vo svojich siedmych rokoch života 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mája 2003 v Miláne prijal sviatosť birmovania.</a:t>
            </a:r>
          </a:p>
        </p:txBody>
      </p:sp>
    </p:spTree>
    <p:extLst>
      <p:ext uri="{BB962C8B-B14F-4D97-AF65-F5344CB8AC3E}">
        <p14:creationId xmlns:p14="http://schemas.microsoft.com/office/powerpoint/2010/main" val="52198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ED37D9BF-1581-4883-B799-C043F8FE9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67814B78-5878-4DC7-8101-99D363DC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CCD55733-8901-41FA-96F8-517B25ECD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DF26DA-705F-40DF-8A81-AE393381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DD5E03E-5FDB-4EC2-8F0B-BBFF169336F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r="19981" b="2"/>
          <a:stretch/>
        </p:blipFill>
        <p:spPr bwMode="auto">
          <a:xfrm>
            <a:off x="1154352" y="2161487"/>
            <a:ext cx="3019646" cy="3632643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51B69C-B839-4C81-9FF5-327912188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Modlieval sa ruženec, každý týždeň chodil na svätú spoveď.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 každej svätej omši sa modlil pred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bohostánkom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vzormi boli sv. František z Assisi,    sv. František a Hyacinta, sv. Dominik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Savio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sv. Alojz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Gonzaga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sv.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Tarzícius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 sv.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Bernadetta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96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7D9BF-1581-4883-B799-C043F8FE9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814B78-5878-4DC7-8101-99D363DC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55733-8901-41FA-96F8-517B25ECD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4EFAAB-7512-43E9-B071-F9126D3A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endParaRPr lang="sk-SK"/>
          </a:p>
        </p:txBody>
      </p:sp>
      <p:pic>
        <p:nvPicPr>
          <p:cNvPr id="4" name="Obrázok 3" descr="Ctihodný Carlo Acutis Stal sa zázrak...... - Seminár Misijnej spoločnosti  sv. Vincenta de Paul | Facebook">
            <a:extLst>
              <a:ext uri="{FF2B5EF4-FFF2-40B4-BE49-F238E27FC236}">
                <a16:creationId xmlns:a16="http://schemas.microsoft.com/office/drawing/2014/main" id="{1326F79C-D4BF-4EB3-A216-7E44DE945DA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r="33165" b="-1"/>
          <a:stretch/>
        </p:blipFill>
        <p:spPr bwMode="auto">
          <a:xfrm>
            <a:off x="1154352" y="2161487"/>
            <a:ext cx="3019646" cy="3632643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65D6B9-87A6-496C-9877-677BF174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 veľký záujem o počítače.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Zdokumentoval Eucharistické zázraky z celého sveta.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Vytvoril o nich webovú stránku a multimediálnu výstavu.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 známy svojou veselosťou a veľkou úctou k Eucharistii.</a:t>
            </a:r>
          </a:p>
        </p:txBody>
      </p:sp>
    </p:spTree>
    <p:extLst>
      <p:ext uri="{BB962C8B-B14F-4D97-AF65-F5344CB8AC3E}">
        <p14:creationId xmlns:p14="http://schemas.microsoft.com/office/powerpoint/2010/main" val="249900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BF707-7454-4189-AD69-583F123B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 descr="Chlapec (†15), ktorého telo je aj 14 rokov po smrti bez známok rozkladu:  Zázračne mal vyliečiť malého chlapca! - Precitaj.si">
            <a:extLst>
              <a:ext uri="{FF2B5EF4-FFF2-40B4-BE49-F238E27FC236}">
                <a16:creationId xmlns:a16="http://schemas.microsoft.com/office/drawing/2014/main" id="{152C5CD4-02C3-42B4-B887-36B80B9E3A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2021840"/>
            <a:ext cx="4414438" cy="2672080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CAC55A-47F9-4359-89CB-1DBD5C868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Zomrel 12. októbra 2006 vo veku 15 rokov na leukémiu /rakovina krvi/.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Svoju chorobu a utrpenie obetoval za celú Cirkev a pápeža Benedikta XVI.</a:t>
            </a:r>
          </a:p>
        </p:txBody>
      </p:sp>
    </p:spTree>
    <p:extLst>
      <p:ext uri="{BB962C8B-B14F-4D97-AF65-F5344CB8AC3E}">
        <p14:creationId xmlns:p14="http://schemas.microsoft.com/office/powerpoint/2010/main" val="201215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E308D-F466-4ADB-992A-56010BA9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8A411E6-D0B5-463B-8192-44CC92531C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2158644"/>
            <a:ext cx="4414438" cy="2558877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CC73EA-CB4F-44B1-BFE3-FA581567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jeho príhovor sa uskutočnil zázrak - uzdravenie ťažko chorého chlapca z Brazílie.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lekárskom preskúmaní zázraku bol začatý proces blahorečenia mladého Carla.</a:t>
            </a:r>
          </a:p>
        </p:txBody>
      </p:sp>
    </p:spTree>
    <p:extLst>
      <p:ext uri="{BB962C8B-B14F-4D97-AF65-F5344CB8AC3E}">
        <p14:creationId xmlns:p14="http://schemas.microsoft.com/office/powerpoint/2010/main" val="152406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5EF83-C7C8-4100-B230-FF56721C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ok 3" descr="Světec oblečený v džínách, teniskách a svetru.' V Assisi vystavili tělo  mladíka, který bude blahořečen | iROZHLAS - spolehlivé zprávy">
            <a:extLst>
              <a:ext uri="{FF2B5EF4-FFF2-40B4-BE49-F238E27FC236}">
                <a16:creationId xmlns:a16="http://schemas.microsoft.com/office/drawing/2014/main" id="{11BE3054-A7F4-4829-ADF0-FC8D371198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56" y="2334473"/>
            <a:ext cx="4414438" cy="2207219"/>
          </a:xfrm>
          <a:prstGeom prst="rect">
            <a:avLst/>
          </a:prstGeo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423F8C-A200-4D73-AF43-5ED4DBE83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anchor="ctr"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októbra 2020 otvorili v Assisi</a:t>
            </a:r>
          </a:p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/Taliansko/ hrob budúceho blahoslaveného Carla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Acutisa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verejnej úcte.</a:t>
            </a:r>
          </a:p>
        </p:txBody>
      </p:sp>
    </p:spTree>
    <p:extLst>
      <p:ext uri="{BB962C8B-B14F-4D97-AF65-F5344CB8AC3E}">
        <p14:creationId xmlns:p14="http://schemas.microsoft.com/office/powerpoint/2010/main" val="202706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12" name="Obrázok 11" descr="Influencera Božieho Carla Acutisa vyhlásili za blahoslaveného">
            <a:extLst>
              <a:ext uri="{FF2B5EF4-FFF2-40B4-BE49-F238E27FC236}">
                <a16:creationId xmlns:a16="http://schemas.microsoft.com/office/drawing/2014/main" id="{360535D8-D091-42A1-B161-5A2D27C9FC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24925" b="2"/>
          <a:stretch/>
        </p:blipFill>
        <p:spPr bwMode="auto">
          <a:xfrm>
            <a:off x="424928" y="419292"/>
            <a:ext cx="5522976" cy="6053328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110B1D-EC8B-4208-8A20-B298E89A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AC79F7-F983-4857-97E0-FCBD900AC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 anchor="ctr">
            <a:normAutofit/>
          </a:bodyPr>
          <a:lstStyle/>
          <a:p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Slávnosť blahorečenia Carla </a:t>
            </a:r>
            <a:r>
              <a:rPr lang="sk-SK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Acutisa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uskutočnila       10. októbra 2020 v Bazilike sv. Františka v Assisi.</a:t>
            </a:r>
          </a:p>
        </p:txBody>
      </p:sp>
    </p:spTree>
    <p:extLst>
      <p:ext uri="{BB962C8B-B14F-4D97-AF65-F5344CB8AC3E}">
        <p14:creationId xmlns:p14="http://schemas.microsoft.com/office/powerpoint/2010/main" val="34343531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412B24"/>
      </a:dk2>
      <a:lt2>
        <a:srgbClr val="E6E2E8"/>
      </a:lt2>
      <a:accent1>
        <a:srgbClr val="4BB821"/>
      </a:accent1>
      <a:accent2>
        <a:srgbClr val="81B113"/>
      </a:accent2>
      <a:accent3>
        <a:srgbClr val="B1A11F"/>
      </a:accent3>
      <a:accent4>
        <a:srgbClr val="D57017"/>
      </a:accent4>
      <a:accent5>
        <a:srgbClr val="E73329"/>
      </a:accent5>
      <a:accent6>
        <a:srgbClr val="D5175C"/>
      </a:accent6>
      <a:hlink>
        <a:srgbClr val="BF5B3F"/>
      </a:hlink>
      <a:folHlink>
        <a:srgbClr val="7F7F7F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295</Words>
  <Application>Microsoft Office PowerPoint</Application>
  <PresentationFormat>Širokouhlá</PresentationFormat>
  <Paragraphs>31</Paragraphs>
  <Slides>12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Garamond</vt:lpstr>
      <vt:lpstr>Selawik Light</vt:lpstr>
      <vt:lpstr>Speak Pro</vt:lpstr>
      <vt:lpstr>Times New Roman</vt:lpstr>
      <vt:lpstr>SavonVTI</vt:lpstr>
      <vt:lpstr>Carlo Acutis  Boží influencer</vt:lpstr>
      <vt:lpstr>Carlo Acutis /čítaj Karlo Akutis/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Citáty Carla Acutisa: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Carlo Acutis  Boží influencer</dc:title>
  <dc:creator>Anna</dc:creator>
  <cp:lastModifiedBy>Anna</cp:lastModifiedBy>
  <cp:revision>8</cp:revision>
  <dcterms:created xsi:type="dcterms:W3CDTF">2020-10-19T16:19:42Z</dcterms:created>
  <dcterms:modified xsi:type="dcterms:W3CDTF">2020-10-20T11:23:29Z</dcterms:modified>
</cp:coreProperties>
</file>