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6" r:id="rId4"/>
    <p:sldId id="261" r:id="rId5"/>
    <p:sldId id="264" r:id="rId6"/>
    <p:sldId id="267" r:id="rId7"/>
    <p:sldId id="268" r:id="rId8"/>
    <p:sldId id="262" r:id="rId9"/>
    <p:sldId id="263" r:id="rId10"/>
    <p:sldId id="265" r:id="rId11"/>
    <p:sldId id="257" r:id="rId12"/>
    <p:sldId id="269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71" autoAdjust="0"/>
  </p:normalViewPr>
  <p:slideViewPr>
    <p:cSldViewPr>
      <p:cViewPr>
        <p:scale>
          <a:sx n="66" d="100"/>
          <a:sy n="66" d="100"/>
        </p:scale>
        <p:origin x="-1056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78" y="4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43B43-925F-473A-A235-3739BBFAA04B}" type="datetimeFigureOut">
              <a:rPr lang="pl-PL" smtClean="0"/>
              <a:t>2023-03-14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A07B6-F7B2-4E69-BF68-8CCC74D6ED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463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A07B6-F7B2-4E69-BF68-8CCC74D6EDF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9608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2818-6C61-4614-AF6A-7B0D98F63BCC}" type="datetimeFigureOut">
              <a:rPr lang="pl-PL" smtClean="0"/>
              <a:t>2023-03-14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D059-108B-47E9-8607-2A3EFC7C6D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429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2818-6C61-4614-AF6A-7B0D98F63BCC}" type="datetimeFigureOut">
              <a:rPr lang="pl-PL" smtClean="0"/>
              <a:t>2023-03-14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D059-108B-47E9-8607-2A3EFC7C6D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377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2818-6C61-4614-AF6A-7B0D98F63BCC}" type="datetimeFigureOut">
              <a:rPr lang="pl-PL" smtClean="0"/>
              <a:t>2023-03-14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D059-108B-47E9-8607-2A3EFC7C6D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71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2818-6C61-4614-AF6A-7B0D98F63BCC}" type="datetimeFigureOut">
              <a:rPr lang="pl-PL" smtClean="0"/>
              <a:t>2023-03-14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D059-108B-47E9-8607-2A3EFC7C6D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559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2818-6C61-4614-AF6A-7B0D98F63BCC}" type="datetimeFigureOut">
              <a:rPr lang="pl-PL" smtClean="0"/>
              <a:t>2023-03-14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D059-108B-47E9-8607-2A3EFC7C6D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156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2818-6C61-4614-AF6A-7B0D98F63BCC}" type="datetimeFigureOut">
              <a:rPr lang="pl-PL" smtClean="0"/>
              <a:t>2023-03-14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D059-108B-47E9-8607-2A3EFC7C6D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8898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2818-6C61-4614-AF6A-7B0D98F63BCC}" type="datetimeFigureOut">
              <a:rPr lang="pl-PL" smtClean="0"/>
              <a:t>2023-03-14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D059-108B-47E9-8607-2A3EFC7C6D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75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2818-6C61-4614-AF6A-7B0D98F63BCC}" type="datetimeFigureOut">
              <a:rPr lang="pl-PL" smtClean="0"/>
              <a:t>2023-03-14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D059-108B-47E9-8607-2A3EFC7C6D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4240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2818-6C61-4614-AF6A-7B0D98F63BCC}" type="datetimeFigureOut">
              <a:rPr lang="pl-PL" smtClean="0"/>
              <a:t>2023-03-14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D059-108B-47E9-8607-2A3EFC7C6D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940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2818-6C61-4614-AF6A-7B0D98F63BCC}" type="datetimeFigureOut">
              <a:rPr lang="pl-PL" smtClean="0"/>
              <a:t>2023-03-14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D059-108B-47E9-8607-2A3EFC7C6D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423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2818-6C61-4614-AF6A-7B0D98F63BCC}" type="datetimeFigureOut">
              <a:rPr lang="pl-PL" smtClean="0"/>
              <a:t>2023-03-14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D059-108B-47E9-8607-2A3EFC7C6D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594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F2818-6C61-4614-AF6A-7B0D98F63BCC}" type="datetimeFigureOut">
              <a:rPr lang="pl-PL" smtClean="0"/>
              <a:t>2023-03-14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FD059-108B-47E9-8607-2A3EFC7C6D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24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1470025"/>
          </a:xfrm>
        </p:spPr>
        <p:txBody>
          <a:bodyPr>
            <a:normAutofit/>
          </a:bodyPr>
          <a:lstStyle/>
          <a:p>
            <a:r>
              <a:rPr lang="pl-PL" sz="5400" dirty="0" smtClean="0"/>
              <a:t>NIEPEŁNOSPRAWNOŚĆ</a:t>
            </a:r>
            <a:endParaRPr lang="pl-PL" sz="5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19672" y="3356992"/>
            <a:ext cx="5760640" cy="1752600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pl-PL" dirty="0" smtClean="0">
                <a:latin typeface="Arial Rounded MT Bold" pitchFamily="34" charset="0"/>
              </a:rPr>
              <a:t>NIEPEŁNOSPRAWNI POLACY</a:t>
            </a:r>
          </a:p>
          <a:p>
            <a:r>
              <a:rPr lang="pl-PL" dirty="0" smtClean="0">
                <a:latin typeface="Arial Rounded MT Bold" pitchFamily="34" charset="0"/>
              </a:rPr>
              <a:t>I ICH OSIĄGNIĘCIA</a:t>
            </a:r>
            <a:endParaRPr lang="pl-PL" dirty="0"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44230"/>
            <a:ext cx="576064" cy="54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8478694"/>
      </p:ext>
    </p:extLst>
  </p:cSld>
  <p:clrMapOvr>
    <a:masterClrMapping/>
  </p:clrMapOvr>
  <p:transition spd="slow" advTm="1121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0800000" flipV="1">
            <a:off x="467542" y="332656"/>
            <a:ext cx="7447123" cy="1152128"/>
          </a:xfrm>
        </p:spPr>
        <p:txBody>
          <a:bodyPr>
            <a:normAutofit/>
          </a:bodyPr>
          <a:lstStyle/>
          <a:p>
            <a:r>
              <a:rPr lang="pl-PL" dirty="0" smtClean="0"/>
              <a:t>NAGRODY I ODZNACZENIA 3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/>
              <a:buChar char="•"/>
            </a:pPr>
            <a:r>
              <a:rPr lang="pl-PL" sz="2800" dirty="0">
                <a:solidFill>
                  <a:srgbClr val="202122"/>
                </a:solidFill>
                <a:latin typeface="Arial"/>
              </a:rPr>
              <a:t>2 grudnia 2022 za wybitne zasługi dla rozwoju i upowszechniania sportu osób niepełnosprawnych, za promowanie Polski na arenie międzynarodowej została odznaczona</a:t>
            </a:r>
            <a:r>
              <a:rPr lang="pl-PL" sz="2800" dirty="0">
                <a:solidFill>
                  <a:schemeClr val="accent4"/>
                </a:solidFill>
                <a:latin typeface="Arial"/>
              </a:rPr>
              <a:t> </a:t>
            </a:r>
            <a:r>
              <a:rPr lang="pl-PL" sz="2800" dirty="0" smtClean="0">
                <a:solidFill>
                  <a:schemeClr val="accent4"/>
                </a:solidFill>
                <a:latin typeface="Arial"/>
              </a:rPr>
              <a:t>Krzyżem Oficerskim Orderu Odrodzenia Polski.</a:t>
            </a:r>
            <a:endParaRPr lang="pl-PL" sz="2800" dirty="0">
              <a:solidFill>
                <a:schemeClr val="accent4"/>
              </a:solidFill>
              <a:latin typeface="Arial"/>
            </a:endParaRPr>
          </a:p>
          <a:p>
            <a:pPr lvl="0"/>
            <a:endParaRPr lang="pl-PL" sz="2800" dirty="0">
              <a:solidFill>
                <a:prstClr val="black"/>
              </a:solidFill>
            </a:endParaRPr>
          </a:p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86583"/>
            <a:ext cx="3960440" cy="212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635167"/>
      </p:ext>
    </p:extLst>
  </p:cSld>
  <p:clrMapOvr>
    <a:masterClrMapping/>
  </p:clrMapOvr>
  <p:transition spd="slow" advTm="3383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                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 fontScale="85000" lnSpcReduction="20000"/>
          </a:bodyPr>
          <a:lstStyle/>
          <a:p>
            <a:endParaRPr lang="pl-PL" i="1" dirty="0"/>
          </a:p>
          <a:p>
            <a:r>
              <a:rPr lang="pl-PL" dirty="0" smtClean="0"/>
              <a:t>W </a:t>
            </a:r>
            <a:r>
              <a:rPr lang="pl-PL" dirty="0"/>
              <a:t>2010 roku założyła Fundację Katarzyny Rogowiec </a:t>
            </a:r>
            <a:r>
              <a:rPr lang="pl-PL" dirty="0" err="1" smtClean="0">
                <a:solidFill>
                  <a:schemeClr val="accent4"/>
                </a:solidFill>
              </a:rPr>
              <a:t>Avanti</a:t>
            </a:r>
            <a:r>
              <a:rPr lang="pl-PL" dirty="0" smtClean="0">
                <a:solidFill>
                  <a:schemeClr val="accent4"/>
                </a:solidFill>
              </a:rPr>
              <a:t> </a:t>
            </a:r>
            <a:r>
              <a:rPr lang="pl-PL" dirty="0" smtClean="0"/>
              <a:t>, </a:t>
            </a:r>
            <a:r>
              <a:rPr lang="pl-PL" dirty="0"/>
              <a:t>której głównym celem jest wspieranie osób niepełnosprawnych, działalność charytatywna oraz nauka i edukacja.</a:t>
            </a:r>
          </a:p>
          <a:p>
            <a:endParaRPr lang="pl-PL" dirty="0"/>
          </a:p>
          <a:p>
            <a:r>
              <a:rPr lang="pl-PL" dirty="0"/>
              <a:t>Od marca 2006 roku jest Członkinią Rady Zawodników przy Międzynarodowym Komitecie Paraolimpijskim, a od stycznia 2009 roku członkinią Komitetu Zawodników przy </a:t>
            </a:r>
            <a:r>
              <a:rPr lang="pl-PL" dirty="0">
                <a:solidFill>
                  <a:schemeClr val="accent4"/>
                </a:solidFill>
              </a:rPr>
              <a:t>Światowej Agencji Antydopingowej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/>
              <a:t>Kilkakrotnie była obserwatorem największych imprez sportowych świata, zbierając doświadczenia organizacyjne na olimpiadach w Pekinie, Londynie, czy Igrzyskach Wspólnoty Brytyjskiej w Nowym Delhi w 2010 roku.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30570" flipH="1" flipV="1">
            <a:off x="7043167" y="7862963"/>
            <a:ext cx="759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541975"/>
      </p:ext>
    </p:extLst>
  </p:cSld>
  <p:clrMapOvr>
    <a:masterClrMapping/>
  </p:clrMapOvr>
  <p:transition spd="slow" advTm="3233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79912" y="3933056"/>
            <a:ext cx="4906888" cy="2592288"/>
          </a:xfrm>
          <a:solidFill>
            <a:schemeClr val="bg1"/>
          </a:solidFill>
          <a:ln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r>
              <a:rPr lang="pl-PL" sz="2800" dirty="0" smtClean="0"/>
              <a:t>AGATA SŁOMKA KL :5</a:t>
            </a:r>
            <a:br>
              <a:rPr lang="pl-PL" sz="2800" dirty="0" smtClean="0"/>
            </a:br>
            <a:r>
              <a:rPr lang="pl-PL" sz="2800" dirty="0" smtClean="0"/>
              <a:t>Źródła : </a:t>
            </a:r>
            <a:br>
              <a:rPr lang="pl-PL" sz="2800" dirty="0" smtClean="0"/>
            </a:br>
            <a:r>
              <a:rPr lang="pl-PL" sz="2800" dirty="0" smtClean="0"/>
              <a:t> -Wikipedia</a:t>
            </a:r>
            <a:br>
              <a:rPr lang="pl-PL" sz="2800" dirty="0" smtClean="0"/>
            </a:br>
            <a:r>
              <a:rPr lang="pl-PL" sz="2800" dirty="0" smtClean="0"/>
              <a:t>-www.katarzynarogowiec.pl</a:t>
            </a:r>
            <a:br>
              <a:rPr lang="pl-PL" sz="2800" dirty="0" smtClean="0"/>
            </a:br>
            <a:endParaRPr lang="pl-PL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4959036"/>
      </p:ext>
    </p:extLst>
  </p:cSld>
  <p:clrMapOvr>
    <a:masterClrMapping/>
  </p:clrMapOvr>
  <p:transition spd="slow" advTm="956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pl-PL" dirty="0" smtClean="0"/>
              <a:t>KATARZYNA ROGOWIEC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Urodzona </a:t>
            </a:r>
          </a:p>
          <a:p>
            <a:pPr marL="0" indent="0">
              <a:buNone/>
            </a:pPr>
            <a:r>
              <a:rPr lang="pl-PL" dirty="0" smtClean="0"/>
              <a:t>14 października 1977 r. </a:t>
            </a:r>
          </a:p>
          <a:p>
            <a:pPr marL="0" indent="0">
              <a:buNone/>
            </a:pPr>
            <a:r>
              <a:rPr lang="pl-PL" dirty="0" smtClean="0"/>
              <a:t>w Rabce-Zdroju.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31236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8786015"/>
      </p:ext>
    </p:extLst>
  </p:cSld>
  <p:clrMapOvr>
    <a:masterClrMapping/>
  </p:clrMapOvr>
  <p:transition spd="slow" advTm="682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980728"/>
            <a:ext cx="8424936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Jako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3-letnie dziecko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straciła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w wypadku rolniczym obie ręce. Ale to nie przeszkodziło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jej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nigdy w byciu samodzielną. Kiedy nauczycielka od prac ręcznych porozumiała się z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jej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mamą w sprawie "pewnych prac", które mama może wykonać za Kasię ("bo przecież serwetki bez rąk nie wyszyje")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postanowiła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udowodnić, że jest inaczej -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nauczyła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się szyć zębami. I tak już zostało. Nie mając rąk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jest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w stanie dokonać więcej niż osoby pełnosprawne czekające na swoją szansę w życiu.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3708431"/>
      </p:ext>
    </p:extLst>
  </p:cSld>
  <p:clrMapOvr>
    <a:masterClrMapping/>
  </p:clrMapOvr>
  <p:transition spd="slow" advTm="3173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91264" cy="5184576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pl-PL" sz="3200" dirty="0" smtClean="0">
                <a:solidFill>
                  <a:prstClr val="black"/>
                </a:solidFill>
                <a:ea typeface="+mn-ea"/>
                <a:cs typeface="+mn-cs"/>
              </a:rPr>
              <a:t>Polska                                                                                                                                                </a:t>
            </a:r>
            <a:r>
              <a:rPr lang="pl-PL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l-PL" sz="3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l-PL" sz="32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pl-PL" sz="3200" dirty="0" err="1" smtClean="0">
                <a:solidFill>
                  <a:prstClr val="black"/>
                </a:solidFill>
                <a:ea typeface="+mn-ea"/>
                <a:cs typeface="+mn-cs"/>
              </a:rPr>
              <a:t>paraolimpijka</a:t>
            </a:r>
            <a:r>
              <a:rPr lang="pl-PL" sz="320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pl-PL" sz="3200" dirty="0">
                <a:solidFill>
                  <a:prstClr val="black"/>
                </a:solidFill>
                <a:ea typeface="+mn-ea"/>
                <a:cs typeface="+mn-cs"/>
              </a:rPr>
              <a:t>, ekonomistka,</a:t>
            </a:r>
            <a:br>
              <a:rPr lang="pl-PL" sz="3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l-PL" sz="3200" dirty="0">
                <a:solidFill>
                  <a:prstClr val="black"/>
                </a:solidFill>
                <a:ea typeface="+mn-ea"/>
                <a:cs typeface="+mn-cs"/>
              </a:rPr>
              <a:t>działaczka </a:t>
            </a:r>
            <a:r>
              <a:rPr lang="pl-PL" sz="3200" dirty="0" smtClean="0">
                <a:solidFill>
                  <a:prstClr val="black"/>
                </a:solidFill>
                <a:ea typeface="+mn-ea"/>
                <a:cs typeface="+mn-cs"/>
              </a:rPr>
              <a:t>społeczna , kandydatka        </a:t>
            </a:r>
            <a:r>
              <a:rPr lang="pl-PL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l-PL" sz="3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l-PL" sz="3200" dirty="0" smtClean="0">
                <a:solidFill>
                  <a:prstClr val="black"/>
                </a:solidFill>
                <a:ea typeface="+mn-ea"/>
                <a:cs typeface="+mn-cs"/>
              </a:rPr>
              <a:t>do </a:t>
            </a:r>
            <a:r>
              <a:rPr lang="pl-PL" sz="3200" dirty="0">
                <a:solidFill>
                  <a:prstClr val="black"/>
                </a:solidFill>
                <a:ea typeface="+mn-ea"/>
                <a:cs typeface="+mn-cs"/>
              </a:rPr>
              <a:t>parlamentu Europejskiego</a:t>
            </a:r>
            <a:br>
              <a:rPr lang="pl-PL" sz="3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l-PL" sz="3200" dirty="0">
                <a:solidFill>
                  <a:prstClr val="black"/>
                </a:solidFill>
                <a:ea typeface="+mn-ea"/>
                <a:cs typeface="+mn-cs"/>
              </a:rPr>
              <a:t>w wyborach w roku  2014 .</a:t>
            </a:r>
            <a:br>
              <a:rPr lang="pl-PL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6349363"/>
      </p:ext>
    </p:extLst>
  </p:cSld>
  <p:clrMapOvr>
    <a:masterClrMapping/>
  </p:clrMapOvr>
  <p:transition spd="slow" advTm="1039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202122"/>
                </a:solidFill>
                <a:latin typeface="Arial"/>
              </a:rPr>
              <a:t>Ukończyła Finanse i Bankowość w </a:t>
            </a:r>
            <a:r>
              <a:rPr lang="pl-PL" sz="2800" dirty="0" smtClean="0">
                <a:solidFill>
                  <a:schemeClr val="accent4"/>
                </a:solidFill>
                <a:latin typeface="Arial"/>
              </a:rPr>
              <a:t>Akademii</a:t>
            </a:r>
            <a:r>
              <a:rPr lang="pl-PL" sz="2800" dirty="0">
                <a:solidFill>
                  <a:schemeClr val="accent4"/>
                </a:solidFill>
                <a:latin typeface="Arial"/>
              </a:rPr>
              <a:t> </a:t>
            </a:r>
            <a:r>
              <a:rPr lang="pl-PL" sz="2800" dirty="0" smtClean="0">
                <a:solidFill>
                  <a:schemeClr val="accent4"/>
                </a:solidFill>
                <a:latin typeface="Arial"/>
              </a:rPr>
              <a:t>Ekonomicznej w Krakowie </a:t>
            </a:r>
            <a:r>
              <a:rPr lang="pl-PL" sz="2800" dirty="0" smtClean="0">
                <a:solidFill>
                  <a:srgbClr val="202122"/>
                </a:solidFill>
                <a:latin typeface="Arial"/>
              </a:rPr>
              <a:t>ze </a:t>
            </a:r>
            <a:r>
              <a:rPr lang="pl-PL" sz="2800" dirty="0">
                <a:solidFill>
                  <a:srgbClr val="202122"/>
                </a:solidFill>
                <a:latin typeface="Arial"/>
              </a:rPr>
              <a:t>specjalizacją finanse </a:t>
            </a:r>
            <a:r>
              <a:rPr lang="pl-PL" sz="2800" dirty="0" smtClean="0">
                <a:solidFill>
                  <a:srgbClr val="202122"/>
                </a:solidFill>
                <a:latin typeface="Arial"/>
              </a:rPr>
              <a:t>publiczne . Po </a:t>
            </a:r>
            <a:r>
              <a:rPr lang="pl-PL" sz="2800" dirty="0">
                <a:solidFill>
                  <a:srgbClr val="202122"/>
                </a:solidFill>
                <a:latin typeface="Arial"/>
              </a:rPr>
              <a:t>studiach pracowała w Regionalnym Ośrodku Polityki Społecznej – samorządzie województwa przez 10 lat. </a:t>
            </a:r>
            <a:endParaRPr lang="pl-PL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439248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7584050"/>
      </p:ext>
    </p:extLst>
  </p:cSld>
  <p:clrMapOvr>
    <a:masterClrMapping/>
  </p:clrMapOvr>
  <p:transition spd="slow" advTm="2242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79512" y="795134"/>
            <a:ext cx="8676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latin typeface="Arial" pitchFamily="34" charset="0"/>
                <a:cs typeface="Arial" pitchFamily="34" charset="0"/>
              </a:rPr>
              <a:t> Ukończyła studia podyplomowe na kierunku: Zarządzanie Personelem w Wyższej Szkole Zarządzania Personelem w Warszawie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8263"/>
            <a:ext cx="5184576" cy="341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8663354"/>
      </p:ext>
    </p:extLst>
  </p:cSld>
  <p:clrMapOvr>
    <a:masterClrMapping/>
  </p:clrMapOvr>
  <p:transition spd="slow" advTm="1671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33536" y="1484784"/>
            <a:ext cx="867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202122"/>
                </a:solidFill>
                <a:latin typeface="Arial"/>
              </a:rPr>
              <a:t>.</a:t>
            </a:r>
            <a:r>
              <a:rPr lang="pl-PL" dirty="0">
                <a:solidFill>
                  <a:srgbClr val="202122"/>
                </a:solidFill>
                <a:latin typeface="Arial"/>
              </a:rPr>
              <a:t> 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827584" y="1346222"/>
            <a:ext cx="8820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rgbClr val="202122"/>
                </a:solidFill>
                <a:latin typeface="Arial"/>
              </a:rPr>
              <a:t> </a:t>
            </a:r>
            <a:r>
              <a:rPr lang="pl-PL" sz="2800" dirty="0" smtClean="0">
                <a:solidFill>
                  <a:srgbClr val="202122"/>
                </a:solidFill>
                <a:latin typeface="Arial"/>
              </a:rPr>
              <a:t>Studia </a:t>
            </a:r>
            <a:r>
              <a:rPr lang="pl-PL" sz="2800" dirty="0">
                <a:solidFill>
                  <a:srgbClr val="202122"/>
                </a:solidFill>
                <a:latin typeface="Arial"/>
              </a:rPr>
              <a:t>podyplomowe na kierunku: Ekonomia społeczna na Uniwersytecie Ekonomicznym w Krakowie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798" y="3409950"/>
            <a:ext cx="4395787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5630615"/>
      </p:ext>
    </p:extLst>
  </p:cSld>
  <p:clrMapOvr>
    <a:masterClrMapping/>
  </p:clrMapOvr>
  <p:transition spd="slow" advTm="1294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908720"/>
          </a:xfrm>
        </p:spPr>
        <p:txBody>
          <a:bodyPr>
            <a:normAutofit/>
          </a:bodyPr>
          <a:lstStyle/>
          <a:p>
            <a:r>
              <a:rPr lang="pl-PL" sz="3600" dirty="0" smtClean="0"/>
              <a:t>NAGRODY I  ODZNACZENIA </a:t>
            </a:r>
            <a:r>
              <a:rPr lang="pl-PL" sz="3200" dirty="0" smtClean="0"/>
              <a:t>1</a:t>
            </a:r>
            <a:endParaRPr lang="pl-PL" sz="3600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616624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pl-PL" sz="2800" dirty="0">
                <a:solidFill>
                  <a:srgbClr val="202122"/>
                </a:solidFill>
                <a:latin typeface="Arial"/>
              </a:rPr>
              <a:t>Postanowieniem Prezydenta RP z dnia 7 kwietnia 2006 </a:t>
            </a:r>
            <a:r>
              <a:rPr lang="pl-PL" sz="2800" i="1" dirty="0">
                <a:solidFill>
                  <a:srgbClr val="202122"/>
                </a:solidFill>
                <a:latin typeface="Arial"/>
              </a:rPr>
              <a:t>za </a:t>
            </a:r>
            <a:r>
              <a:rPr lang="pl-PL" sz="2800" dirty="0">
                <a:solidFill>
                  <a:srgbClr val="202122"/>
                </a:solidFill>
                <a:latin typeface="Arial"/>
              </a:rPr>
              <a:t>wybitne zasługi dla rozwoju sportu została odznaczona </a:t>
            </a:r>
            <a:r>
              <a:rPr lang="pl-PL" sz="2800" dirty="0" smtClean="0">
                <a:solidFill>
                  <a:srgbClr val="202122"/>
                </a:solidFill>
                <a:latin typeface="Arial"/>
              </a:rPr>
              <a:t> </a:t>
            </a:r>
            <a:r>
              <a:rPr lang="pl-PL" sz="2800" dirty="0" smtClean="0">
                <a:solidFill>
                  <a:schemeClr val="accent4"/>
                </a:solidFill>
                <a:latin typeface="Arial"/>
              </a:rPr>
              <a:t>Krzyżem Kawalerskim Orderu Odrodzenia Polski.</a:t>
            </a:r>
            <a:endParaRPr lang="pl-PL" sz="2800" dirty="0">
              <a:solidFill>
                <a:schemeClr val="accent4"/>
              </a:solidFill>
              <a:latin typeface="Arial"/>
            </a:endParaRPr>
          </a:p>
          <a:p>
            <a:pPr marL="0" indent="0">
              <a:buNone/>
            </a:pPr>
            <a:endParaRPr lang="pl-PL" sz="3600" dirty="0" smtClean="0"/>
          </a:p>
          <a:p>
            <a:endParaRPr lang="pl-PL" sz="3600" dirty="0"/>
          </a:p>
          <a:p>
            <a:endParaRPr lang="pl-PL" sz="3600" dirty="0" smtClean="0"/>
          </a:p>
          <a:p>
            <a:endParaRPr lang="pl-PL" sz="3600" dirty="0"/>
          </a:p>
          <a:p>
            <a:endParaRPr lang="pl-PL" sz="3600" dirty="0" smtClean="0"/>
          </a:p>
          <a:p>
            <a:endParaRPr lang="pl-PL" sz="3600" dirty="0"/>
          </a:p>
          <a:p>
            <a:endParaRPr lang="pl-PL" sz="3600" dirty="0" smtClean="0"/>
          </a:p>
          <a:p>
            <a:endParaRPr lang="pl-PL" sz="3600" dirty="0"/>
          </a:p>
          <a:p>
            <a:endParaRPr lang="pl-PL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5696" y="3429000"/>
            <a:ext cx="5256584" cy="294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4298733"/>
      </p:ext>
    </p:extLst>
  </p:cSld>
  <p:clrMapOvr>
    <a:masterClrMapping/>
  </p:clrMapOvr>
  <p:transition spd="slow" advTm="2593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152128"/>
          </a:xfrm>
        </p:spPr>
        <p:txBody>
          <a:bodyPr>
            <a:normAutofit/>
          </a:bodyPr>
          <a:lstStyle/>
          <a:p>
            <a:r>
              <a:rPr lang="pl-PL" sz="3600" dirty="0" smtClean="0"/>
              <a:t>NAGRODY I ODZNACZENIA </a:t>
            </a:r>
            <a:r>
              <a:rPr lang="pl-PL" sz="3200" dirty="0" smtClean="0"/>
              <a:t> 2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251" y="836712"/>
            <a:ext cx="8229600" cy="583264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l-PL" sz="2800" dirty="0" smtClean="0">
                <a:solidFill>
                  <a:srgbClr val="202122"/>
                </a:solidFill>
                <a:latin typeface="Arial"/>
              </a:rPr>
              <a:t>Liczne </a:t>
            </a:r>
            <a:r>
              <a:rPr lang="pl-PL" sz="2800" dirty="0">
                <a:solidFill>
                  <a:srgbClr val="202122"/>
                </a:solidFill>
                <a:latin typeface="Arial"/>
              </a:rPr>
              <a:t>nagrody Marszałka Województwa Małopolskiego, a także </a:t>
            </a:r>
            <a:r>
              <a:rPr lang="pl-PL" sz="2800" dirty="0">
                <a:solidFill>
                  <a:schemeClr val="accent4"/>
                </a:solidFill>
                <a:latin typeface="Arial"/>
              </a:rPr>
              <a:t>Brązowy </a:t>
            </a:r>
            <a:r>
              <a:rPr lang="pl-PL" sz="2800" dirty="0" smtClean="0">
                <a:solidFill>
                  <a:schemeClr val="accent4"/>
                </a:solidFill>
                <a:latin typeface="Arial"/>
              </a:rPr>
              <a:t>Medal Honorowy za Zasługi dla Województwa  Małopolskiego</a:t>
            </a:r>
            <a:r>
              <a:rPr lang="pl-PL" sz="2800" dirty="0" smtClean="0">
                <a:latin typeface="Arial"/>
              </a:rPr>
              <a:t>.</a:t>
            </a:r>
            <a:endParaRPr lang="pl-PL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35248"/>
            <a:ext cx="3816424" cy="217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79512" y="2363720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smtClean="0">
                <a:latin typeface="Arial" pitchFamily="34" charset="0"/>
                <a:cs typeface="Arial" pitchFamily="34" charset="0"/>
              </a:rPr>
              <a:t>Zwyciężczyni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73 Plebiscytu Gala  Mistrzów                                                                 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    Sportu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, kategoria Sportowiec Niepełnosprawny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2006.</a:t>
            </a:r>
          </a:p>
          <a:p>
            <a:endParaRPr lang="pl-PL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3991267"/>
      </p:ext>
    </p:extLst>
  </p:cSld>
  <p:clrMapOvr>
    <a:masterClrMapping/>
  </p:clrMapOvr>
  <p:transition spd="slow" advTm="3214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9|2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|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3|12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5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3.2|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6|11.3|3.4|3.2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240</Words>
  <Application>Microsoft Office PowerPoint</Application>
  <PresentationFormat>Pokaz na ekranie (4:3)</PresentationFormat>
  <Paragraphs>36</Paragraphs>
  <Slides>12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NIEPEŁNOSPRAWNOŚĆ</vt:lpstr>
      <vt:lpstr>KATARZYNA ROGOWIEC</vt:lpstr>
      <vt:lpstr>Prezentacja programu PowerPoint</vt:lpstr>
      <vt:lpstr>Polska                                                                                                                                                  paraolimpijka , ekonomistka, działaczka społeczna , kandydatka         do parlamentu Europejskiego w wyborach w roku  2014 . </vt:lpstr>
      <vt:lpstr>Ukończyła Finanse i Bankowość w Akademii Ekonomicznej w Krakowie ze specjalizacją finanse publiczne . Po studiach pracowała w Regionalnym Ośrodku Polityki Społecznej – samorządzie województwa przez 10 lat. </vt:lpstr>
      <vt:lpstr>Prezentacja programu PowerPoint</vt:lpstr>
      <vt:lpstr>Prezentacja programu PowerPoint</vt:lpstr>
      <vt:lpstr>NAGRODY I  ODZNACZENIA 1</vt:lpstr>
      <vt:lpstr>NAGRODY I ODZNACZENIA  2</vt:lpstr>
      <vt:lpstr>NAGRODY I ODZNACZENIA 3</vt:lpstr>
      <vt:lpstr>                </vt:lpstr>
      <vt:lpstr>AGATA SŁOMKA KL :5 Źródła :   -Wikipedia -www.katarzynarogowiec.pl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NIEPEŁNOSPRAWNOŚĆ</dc:title>
  <dc:creator>HP</dc:creator>
  <cp:lastModifiedBy>HP</cp:lastModifiedBy>
  <cp:revision>38</cp:revision>
  <dcterms:created xsi:type="dcterms:W3CDTF">2023-03-01T14:58:36Z</dcterms:created>
  <dcterms:modified xsi:type="dcterms:W3CDTF">2023-03-14T14:45:55Z</dcterms:modified>
</cp:coreProperties>
</file>