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2" r:id="rId3"/>
    <p:sldId id="269" r:id="rId4"/>
    <p:sldId id="268" r:id="rId5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6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13.06.2023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2103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13.06.2023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6408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13.06.2023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5122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13.06.2023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3429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13.06.2023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044118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13.06.2023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4569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13.06.2023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35781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13.06.2023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3889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13.06.2023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1222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13.06.2023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9292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13.06.2023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6515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13.06.2023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9238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13.06.2023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3965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13.06.2023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9510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13.06.2023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3544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2082-C29B-4123-962D-C33C2ECC83F5}" type="datetimeFigureOut">
              <a:rPr lang="pl-PL" smtClean="0"/>
              <a:t>13.06.2023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6321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72082-C29B-4123-962D-C33C2ECC83F5}" type="datetimeFigureOut">
              <a:rPr lang="pl-PL" smtClean="0"/>
              <a:t>13.06.2023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9C19C95-BA01-47CE-BE00-40E5885281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0100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78556D48-A08A-4553-8C41-2F15AC4F6B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2188" y="739978"/>
            <a:ext cx="5247458" cy="2176267"/>
          </a:xfrm>
        </p:spPr>
        <p:txBody>
          <a:bodyPr>
            <a:normAutofit/>
          </a:bodyPr>
          <a:lstStyle/>
          <a:p>
            <a:r>
              <a:rPr lang="pl-PL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Dzieje się …</a:t>
            </a:r>
            <a:br>
              <a:rPr lang="pl-PL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świetlicy</a:t>
            </a:r>
            <a:r>
              <a:rPr lang="pl-PL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pl-PL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="" xmlns:a16="http://schemas.microsoft.com/office/drawing/2014/main" id="{D82B1E1A-7E53-4F19-8C7A-29F88F5673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4715" y="3836197"/>
            <a:ext cx="5334931" cy="2189214"/>
          </a:xfrm>
        </p:spPr>
        <p:txBody>
          <a:bodyPr>
            <a:normAutofit/>
          </a:bodyPr>
          <a:lstStyle/>
          <a:p>
            <a:r>
              <a:rPr lang="pl-PL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Gazetka świetlicowa nr </a:t>
            </a:r>
            <a:r>
              <a:rPr lang="pl-PL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pl-PL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Strona domowa">
            <a:extLst>
              <a:ext uri="{FF2B5EF4-FFF2-40B4-BE49-F238E27FC236}">
                <a16:creationId xmlns="" xmlns:a16="http://schemas.microsoft.com/office/drawing/2014/main" id="{B05B01CA-B646-4528-A38E-2D49734580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"/>
          <a:stretch/>
        </p:blipFill>
        <p:spPr bwMode="auto">
          <a:xfrm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7640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CA38A50D-905B-40F4-8FE3-001486C78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81205"/>
          </a:xfrm>
        </p:spPr>
        <p:txBody>
          <a:bodyPr/>
          <a:lstStyle/>
          <a:p>
            <a:r>
              <a:rPr lang="pl-PL" dirty="0" smtClean="0"/>
              <a:t>W świątecznym nastroju…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461" y="1246718"/>
            <a:ext cx="1847000" cy="491200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4926" y="1212184"/>
            <a:ext cx="2241483" cy="4981073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409" y="1343940"/>
            <a:ext cx="6073541" cy="43385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4738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D954146D-F629-4B00-ADEA-6427DEB19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6247" y="609600"/>
            <a:ext cx="4183694" cy="880997"/>
          </a:xfrm>
        </p:spPr>
        <p:txBody>
          <a:bodyPr>
            <a:normAutofit/>
          </a:bodyPr>
          <a:lstStyle/>
          <a:p>
            <a:r>
              <a:rPr lang="pl-PL" sz="4800" dirty="0" smtClean="0"/>
              <a:t>Zimowy czas…</a:t>
            </a:r>
            <a:endParaRPr lang="pl-PL" sz="48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7265" y="866274"/>
            <a:ext cx="2107239" cy="468275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1090" y="1490597"/>
            <a:ext cx="7007192" cy="449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065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E0AB7FFF-0ECE-4F37-A25F-C879EDF72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4345" y="5273458"/>
            <a:ext cx="4960306" cy="1039659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pl-PL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		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Dziękujemy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pl-PL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pl-PL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pl-PL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			</a:t>
            </a:r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za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uwagę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</a:t>
            </a: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="" xmlns:a16="http://schemas.microsoft.com/office/drawing/2014/main" id="{FE906A44-FE92-427C-9955-227D1EAA63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622" y="1702796"/>
            <a:ext cx="7214616" cy="272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671002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285</TotalTime>
  <Words>14</Words>
  <Application>Microsoft Office PowerPoint</Application>
  <PresentationFormat>Panoramiczny</PresentationFormat>
  <Paragraphs>5</Paragraphs>
  <Slides>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</vt:i4>
      </vt:variant>
    </vt:vector>
  </HeadingPairs>
  <TitlesOfParts>
    <vt:vector size="10" baseType="lpstr">
      <vt:lpstr>Arial</vt:lpstr>
      <vt:lpstr>Times New Roman</vt:lpstr>
      <vt:lpstr>Trebuchet MS</vt:lpstr>
      <vt:lpstr>Wingdings</vt:lpstr>
      <vt:lpstr>Wingdings 3</vt:lpstr>
      <vt:lpstr>Faseta</vt:lpstr>
      <vt:lpstr>Dzieje się … w świetlicy</vt:lpstr>
      <vt:lpstr>W świątecznym nastroju…</vt:lpstr>
      <vt:lpstr>Zimowy czas…</vt:lpstr>
      <vt:lpstr>  Dziękujemy     za uwagę 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Dzieje się … w świetlicy</dc:title>
  <dc:creator>Marta Brzustowska</dc:creator>
  <cp:lastModifiedBy>Joanna Szerszeniewska</cp:lastModifiedBy>
  <cp:revision>30</cp:revision>
  <cp:lastPrinted>2021-12-10T14:01:30Z</cp:lastPrinted>
  <dcterms:created xsi:type="dcterms:W3CDTF">2021-12-10T12:35:10Z</dcterms:created>
  <dcterms:modified xsi:type="dcterms:W3CDTF">2023-06-13T09:15:22Z</dcterms:modified>
</cp:coreProperties>
</file>