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6" r:id="rId2"/>
    <p:sldId id="324" r:id="rId3"/>
    <p:sldId id="342" r:id="rId4"/>
    <p:sldId id="332" r:id="rId5"/>
    <p:sldId id="333" r:id="rId6"/>
    <p:sldId id="334" r:id="rId7"/>
    <p:sldId id="335" r:id="rId8"/>
    <p:sldId id="343" r:id="rId9"/>
    <p:sldId id="338" r:id="rId10"/>
    <p:sldId id="309" r:id="rId11"/>
    <p:sldId id="339" r:id="rId12"/>
    <p:sldId id="340" r:id="rId13"/>
    <p:sldId id="34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kolení" initials="Š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74" autoAdjust="0"/>
  </p:normalViewPr>
  <p:slideViewPr>
    <p:cSldViewPr snapToGrid="0">
      <p:cViewPr varScale="1">
        <p:scale>
          <a:sx n="106" d="100"/>
          <a:sy n="106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38B7-A925-4064-AB74-D6ECA47C41F6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3003-CAD1-4135-A1AB-B12B15DF00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3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93003-CAD1-4135-A1AB-B12B15DF00A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98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641453-AC40-8524-CA8B-93D10012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7B7651F-AB68-73D4-13EC-A01F08D43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1B96207-6060-0D9E-8EB2-C4C61DA6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A68777C-25E0-B6CE-EAB0-84ACD72C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542B4B5-13A9-91AC-FFA4-35DA7210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9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668FE4-3FBB-644E-3306-58FD51FA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7D6E65A-3BBC-6184-CBAC-C1F9F7D0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DFA28C6-E451-24E0-20AB-1AE9BF2F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6EBE8EF-4D9B-3D92-E604-623D8A50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5CA1676-B98A-BA01-F837-46E7187E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8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F5CE36CE-31F1-CC79-D036-8F61027CF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AB5868D-D870-35B2-C928-716BA8C01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FF6CEBF-ED85-EFB0-DDA6-A50C6A69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C76CF0F-8AA4-048E-AC2D-7278AED1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94A138F-54C7-9CFA-3FBC-62932F33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7A7947-AE70-4FF4-8BA4-DABCFFE8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54ECC98-B85B-DBF2-BD13-AF3D56C6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AAA558-6EF0-D6ED-2A70-523A7B85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D9628E9-7C8F-66A8-F63E-AA397393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FC3482-7542-717B-9AE8-E1F2E482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A46764-5E6B-CC98-3C66-1D986413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3F7E8AE-C524-3F9F-4DF0-BEA43E074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1DC793E-BDF7-C962-5ED7-5BAF2525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C36BAFF-1E32-7D72-145A-82943CC2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753B10E-C3B8-B116-5569-6D41C206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5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06A3BD-D296-0AB1-9703-7ECB22A5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580ADB2-18A8-6203-CCAA-5982884D8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0AFCCC9-1493-8D1B-0C1B-E843CDF7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BB88991-F4FE-C778-5A8F-D20ED6CF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6F30623-B2BB-590C-964B-A0EBB407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BE91C90-70AC-618B-74F7-7757E1FE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1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4EB8B6-9A1A-BB66-9C49-78A9D02C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2BA4984-4B5A-5925-16AA-AA5E56676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22BD6A1-70EC-9C52-F648-9D2C68A65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9B022EB-BCDF-41AC-6430-3CD27C26C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B449C6C-692C-8A8F-82AE-53F011F5E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B71DCB5C-953A-E24B-69D1-41905B1F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3D4A958B-5445-7DE1-8771-4C4664E0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131F6AB-250A-D0CE-B8E7-19151764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0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DFB42D-56FB-62B7-BED3-09B0EA15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9F68620-A3B2-8329-B8F3-BE9992D6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999DBB2-2F2E-A37A-F1B4-85B48466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94DC1C9-E43F-DE37-0F0B-8F9B1B10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9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CCD375D-30CE-79CF-79CB-74794D02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F2D1A9C-23C5-11C3-D99F-23F0E3F6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19B6B34-679E-180E-DC34-B09B4806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3FDF11-80C9-6B35-A725-213A0F54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F15AAF2-D9B4-F9B9-A57C-BE76AA433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0850B8A-E50C-B1B3-55A9-742CB78A6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E0CCFA0-AD38-BEC4-19D8-C25CD6D0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1762C70-CFB2-F18D-C389-89E54D86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A90CDE5-77BF-638B-6A32-0D859299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4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F8B938-1BAD-14F0-5D37-FA440B01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AA89B2C-2B75-3EA5-179D-9B2324970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8EA1814-7D07-2066-77A4-C14BA3235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6D1CF2A-958E-4E72-293B-4DC19CD3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E18CD44-DB01-B4D9-C58E-D9F1F8CE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4EC8009-899F-9F64-5F4F-D5F9427D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7D81100-D74F-E4E0-A864-8E086A6A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75610CF-2DCF-3831-379C-4F77DE13F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3834955-81E7-140E-B036-83EE703A9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4116-1EC5-418E-ACB6-FC2E6356A7AA}" type="datetimeFigureOut">
              <a:rPr lang="cs-CZ" smtClean="0"/>
              <a:pPr/>
              <a:t>19.06.2023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E3B814E-E7F4-6862-E6A1-D1A8453B3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FBFC740-B85C-ED1B-75A6-99FB4A77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C650-1A12-43D0-8FDE-6AA9E571DDE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FB9AD0E2-03B2-42EB-9541-C0F3B3044D11}"/>
              </a:ext>
            </a:extLst>
          </p:cNvPr>
          <p:cNvSpPr txBox="1"/>
          <p:nvPr/>
        </p:nvSpPr>
        <p:spPr>
          <a:xfrm>
            <a:off x="1390147" y="253587"/>
            <a:ext cx="800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atin typeface="+mj-lt"/>
              </a:rPr>
              <a:t>NÁŠ PROJEKTOVÝ TÝŽDEŇ</a:t>
            </a:r>
            <a:endParaRPr lang="cs-CZ" sz="7200" b="1" dirty="0">
              <a:latin typeface="+mj-lt"/>
            </a:endParaRPr>
          </a:p>
        </p:txBody>
      </p:sp>
      <p:pic>
        <p:nvPicPr>
          <p:cNvPr id="25602" name="Picture 2" descr="https://strojsnv.edupage.org/elearning/ruqjzfpvimg?z%3AeCXM%2BoHoEOIA5ndcQgQg7mIdMi0OJH%2FmX%2BsSLNrEAt%2FjkX%2BXJ4H1mluR%2FDdX5mm%2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9607" y="2551268"/>
            <a:ext cx="7980720" cy="3912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7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FA8A173-E916-479E-B56E-202FB2152217}"/>
              </a:ext>
            </a:extLst>
          </p:cNvPr>
          <p:cNvSpPr txBox="1"/>
          <p:nvPr/>
        </p:nvSpPr>
        <p:spPr>
          <a:xfrm>
            <a:off x="1793264" y="513346"/>
            <a:ext cx="775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NÁVŠTEVA STARÝCH VODNÝCH MLYNOV V OKOLÍ LUŽNICE V TÁBORE</a:t>
            </a:r>
            <a:endParaRPr lang="cs-CZ" sz="3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FB6E938-6507-48B4-A95A-30B6974E6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18" y="2559643"/>
            <a:ext cx="2974701" cy="397687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5584F417-C503-41F5-88C8-CCE4C27F08C3}"/>
              </a:ext>
            </a:extLst>
          </p:cNvPr>
          <p:cNvSpPr txBox="1"/>
          <p:nvPr/>
        </p:nvSpPr>
        <p:spPr>
          <a:xfrm>
            <a:off x="2149642" y="1608467"/>
            <a:ext cx="704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stredu sme obišli </a:t>
            </a:r>
            <a:r>
              <a:rPr lang="sk-SK" dirty="0" err="1" smtClean="0"/>
              <a:t>Lužnicu</a:t>
            </a:r>
            <a:r>
              <a:rPr lang="sk-SK" dirty="0" smtClean="0"/>
              <a:t> a obzreli si v minulosti vodné mlyny, po prechádzke sme sa naobedovali na </a:t>
            </a:r>
            <a:r>
              <a:rPr lang="sk-SK" dirty="0" err="1" smtClean="0"/>
              <a:t>Pintovke</a:t>
            </a:r>
            <a:r>
              <a:rPr lang="sk-SK" dirty="0" smtClean="0"/>
              <a:t> a vybrali sa do elektrárne </a:t>
            </a:r>
            <a:r>
              <a:rPr lang="sk-SK" dirty="0" err="1" smtClean="0"/>
              <a:t>Temelín</a:t>
            </a:r>
            <a:r>
              <a:rPr lang="sk-SK" dirty="0" smtClean="0"/>
              <a:t>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C6F7A7F-A0FB-46AC-8970-9FA40BDDD9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36" y="2634287"/>
            <a:ext cx="5227620" cy="39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EA21F747-3AE9-41EB-A9A0-CD733BE35200}"/>
              </a:ext>
            </a:extLst>
          </p:cNvPr>
          <p:cNvSpPr txBox="1"/>
          <p:nvPr/>
        </p:nvSpPr>
        <p:spPr>
          <a:xfrm>
            <a:off x="1805174" y="385011"/>
            <a:ext cx="7637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JADROVÁ ELEKTRÁREŇ TEMELÍN</a:t>
            </a:r>
            <a:endParaRPr lang="cs-CZ" sz="4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BAE160E-6A3B-4DDC-A123-A393A1D43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96" y="2401234"/>
            <a:ext cx="4553363" cy="34150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E64F90A8-407B-4BFE-A86B-FC3548411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70" y="2401238"/>
            <a:ext cx="4553363" cy="340591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C16B1E02-4C46-4A12-B7F1-E4EC4CCE4750}"/>
              </a:ext>
            </a:extLst>
          </p:cNvPr>
          <p:cNvSpPr txBox="1"/>
          <p:nvPr/>
        </p:nvSpPr>
        <p:spPr>
          <a:xfrm>
            <a:off x="2053389" y="1299083"/>
            <a:ext cx="675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 obede na </a:t>
            </a:r>
            <a:r>
              <a:rPr lang="sk-SK" dirty="0" err="1" smtClean="0"/>
              <a:t>Pintovke</a:t>
            </a:r>
            <a:r>
              <a:rPr lang="sk-SK" dirty="0" smtClean="0"/>
              <a:t> sme zamierili autobusom do </a:t>
            </a:r>
            <a:r>
              <a:rPr lang="sk-SK" dirty="0" err="1" smtClean="0"/>
              <a:t>Temelína</a:t>
            </a:r>
            <a:r>
              <a:rPr lang="sk-SK" dirty="0" smtClean="0"/>
              <a:t> a urobili si celkom peknú exkurziu po tamojšom múzeu a modeli dozorne reaktora.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0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8A2B88A-54A1-4145-9D81-C8727FB8C248}"/>
              </a:ext>
            </a:extLst>
          </p:cNvPr>
          <p:cNvSpPr txBox="1"/>
          <p:nvPr/>
        </p:nvSpPr>
        <p:spPr>
          <a:xfrm>
            <a:off x="1805202" y="465221"/>
            <a:ext cx="751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VÝLET DO CHÝNOVSKEJ JASKYNE</a:t>
            </a:r>
            <a:endParaRPr lang="cs-CZ" sz="4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22840D96-16D4-4155-9B90-49D480DA6BEA}"/>
              </a:ext>
            </a:extLst>
          </p:cNvPr>
          <p:cNvSpPr txBox="1"/>
          <p:nvPr/>
        </p:nvSpPr>
        <p:spPr>
          <a:xfrm>
            <a:off x="1989346" y="1149212"/>
            <a:ext cx="55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Ako posledný výlet sme absolvovali v piatok a to výletom do </a:t>
            </a:r>
            <a:r>
              <a:rPr lang="sk-SK" dirty="0" err="1" smtClean="0"/>
              <a:t>Chýnovskej</a:t>
            </a:r>
            <a:r>
              <a:rPr lang="sk-SK" dirty="0" smtClean="0"/>
              <a:t> jaskyne. Mohli sme aj vidieť kríž ktorý znázorňuje </a:t>
            </a:r>
            <a:r>
              <a:rPr lang="sk-SK" dirty="0" err="1" smtClean="0"/>
              <a:t>mŕtvých</a:t>
            </a:r>
            <a:r>
              <a:rPr lang="sk-SK" dirty="0" smtClean="0"/>
              <a:t> </a:t>
            </a:r>
            <a:r>
              <a:rPr lang="sk-SK" dirty="0" smtClean="0"/>
              <a:t>ľudí na tomto mieste.</a:t>
            </a:r>
            <a:endParaRPr lang="cs-CZ" dirty="0"/>
          </a:p>
        </p:txBody>
      </p:sp>
      <p:pic>
        <p:nvPicPr>
          <p:cNvPr id="2050" name="Picture 2" descr="Chýnovská jeskyně - Rodinné výle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4603" y="1772817"/>
            <a:ext cx="3322132" cy="4365911"/>
          </a:xfrm>
          <a:prstGeom prst="rect">
            <a:avLst/>
          </a:prstGeom>
          <a:noFill/>
        </p:spPr>
      </p:pic>
      <p:pic>
        <p:nvPicPr>
          <p:cNvPr id="7" name="Picture 2" descr="https://strojsnv.edupage.org/elearning/ruqjzfpvimg?z%3AQlGbzqEXy0y71gDGZ3XVeCv%2Fas%2FcY5aPk12Vb9dcpUvCOP0fGEQt3z%2BdrJimfAt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8049" y="2211356"/>
            <a:ext cx="5151694" cy="387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1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DAE0ABC6-52F1-4C31-A5CF-7ABBC31299A7}"/>
              </a:ext>
            </a:extLst>
          </p:cNvPr>
          <p:cNvSpPr txBox="1"/>
          <p:nvPr/>
        </p:nvSpPr>
        <p:spPr>
          <a:xfrm>
            <a:off x="2171368" y="2967335"/>
            <a:ext cx="869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ym typeface="Wingdings" panose="05000000000000000000" pitchFamily="2" charset="2"/>
              </a:rPr>
              <a:t>ĎAKUJEME ZA POZORNOSŤ 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0111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xmlns="" id="{0A57ADF4-37A5-4715-81DF-720B5788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365125"/>
            <a:ext cx="9707880" cy="1325563"/>
          </a:xfrm>
        </p:spPr>
        <p:txBody>
          <a:bodyPr>
            <a:normAutofit/>
          </a:bodyPr>
          <a:lstStyle/>
          <a:p>
            <a:endParaRPr lang="cs-CZ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xmlns="" id="{837EADC0-CBDD-4673-A6DD-B1C9DCAB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202" y="1825625"/>
            <a:ext cx="9548598" cy="4351338"/>
          </a:xfrm>
        </p:spPr>
        <p:txBody>
          <a:bodyPr/>
          <a:lstStyle/>
          <a:p>
            <a:r>
              <a:rPr lang="cs-CZ" dirty="0"/>
              <a:t>37 </a:t>
            </a:r>
            <a:r>
              <a:rPr lang="cs-CZ" dirty="0" err="1" smtClean="0"/>
              <a:t>študentov</a:t>
            </a:r>
            <a:r>
              <a:rPr lang="cs-CZ" dirty="0" smtClean="0"/>
              <a:t> </a:t>
            </a:r>
            <a:r>
              <a:rPr lang="cs-CZ" dirty="0" err="1" smtClean="0"/>
              <a:t>zo</a:t>
            </a:r>
            <a:r>
              <a:rPr lang="cs-CZ" dirty="0" smtClean="0"/>
              <a:t> </a:t>
            </a:r>
            <a:r>
              <a:rPr lang="cs-CZ" dirty="0" smtClean="0"/>
              <a:t>6 </a:t>
            </a:r>
            <a:r>
              <a:rPr lang="cs-CZ" dirty="0" err="1" smtClean="0"/>
              <a:t>krajín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err="1" smtClean="0"/>
              <a:t>Taliansko</a:t>
            </a:r>
            <a:r>
              <a:rPr lang="cs-CZ" dirty="0" smtClean="0"/>
              <a:t>, </a:t>
            </a:r>
            <a:r>
              <a:rPr lang="cs-CZ" dirty="0" err="1" smtClean="0"/>
              <a:t>Nemecko</a:t>
            </a:r>
            <a:r>
              <a:rPr lang="cs-CZ" dirty="0" smtClean="0"/>
              <a:t>, Slovinsko, Slovensko, </a:t>
            </a:r>
            <a:r>
              <a:rPr lang="cs-CZ" dirty="0" err="1" smtClean="0"/>
              <a:t>Chorvátsko</a:t>
            </a:r>
            <a:r>
              <a:rPr lang="cs-CZ" dirty="0" smtClean="0"/>
              <a:t>, Česká Republika</a:t>
            </a:r>
            <a:endParaRPr lang="cs-CZ" dirty="0"/>
          </a:p>
          <a:p>
            <a:r>
              <a:rPr lang="cs-CZ" dirty="0" err="1" smtClean="0"/>
              <a:t>Rozdelení</a:t>
            </a:r>
            <a:r>
              <a:rPr lang="cs-CZ" dirty="0" smtClean="0"/>
              <a:t> do </a:t>
            </a:r>
            <a:r>
              <a:rPr lang="cs-CZ" dirty="0" err="1" smtClean="0"/>
              <a:t>skupín</a:t>
            </a:r>
            <a:r>
              <a:rPr lang="cs-CZ" dirty="0" smtClean="0"/>
              <a:t> po 6 </a:t>
            </a:r>
            <a:r>
              <a:rPr lang="cs-CZ" dirty="0" err="1" smtClean="0"/>
              <a:t>ľudí</a:t>
            </a:r>
            <a:endParaRPr lang="cs-CZ" dirty="0"/>
          </a:p>
          <a:p>
            <a:r>
              <a:rPr lang="sk-SK" dirty="0" smtClean="0"/>
              <a:t>V každom tíme boli študenti z rôznych krajín</a:t>
            </a:r>
          </a:p>
          <a:p>
            <a:r>
              <a:rPr lang="sk-SK" dirty="0" smtClean="0"/>
              <a:t>Každý tím pracoval na vlastnej práci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6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xmlns="" id="{52211E98-C0EB-4274-B67C-D4C44598E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ÚLOHY RIEŠENÉ V PROJEKTE</a:t>
            </a:r>
            <a:endParaRPr lang="cs-CZ" sz="4800" dirty="0"/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xmlns="" id="{0619DDB2-8AB0-4A16-89F4-31665F8D4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8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B43146A-A0B0-40A8-83BD-5863A00815DD}"/>
              </a:ext>
            </a:extLst>
          </p:cNvPr>
          <p:cNvSpPr txBox="1"/>
          <p:nvPr/>
        </p:nvSpPr>
        <p:spPr>
          <a:xfrm>
            <a:off x="3092378" y="643662"/>
            <a:ext cx="418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P</a:t>
            </a:r>
            <a:r>
              <a:rPr lang="cs-CZ" sz="4000" b="1" dirty="0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rvý </a:t>
            </a:r>
            <a:r>
              <a:rPr lang="cs-CZ" sz="4000" b="1" dirty="0" err="1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deň</a:t>
            </a:r>
            <a:endParaRPr lang="cs-CZ" sz="4000" b="1" dirty="0">
              <a:solidFill>
                <a:srgbClr val="0E2C8E"/>
              </a:solidFill>
              <a:latin typeface="Arial" panose="020B0604020202020204" pitchFamily="34" charset="0"/>
              <a:ea typeface="Artifakt Element" panose="020B0503050000020004" pitchFamily="34" charset="-18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7FD4089-8A31-4ED7-BACE-C9CA62B6A180}"/>
              </a:ext>
            </a:extLst>
          </p:cNvPr>
          <p:cNvSpPr txBox="1"/>
          <p:nvPr/>
        </p:nvSpPr>
        <p:spPr>
          <a:xfrm>
            <a:off x="1656698" y="1832474"/>
            <a:ext cx="7055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Každý deň sme dostali pracovné listy s úlohami, na ktorých sme mali pracovať. Na týchto papieroch boli otázky na rôzne témy, všetky spojené s energiou</a:t>
            </a:r>
            <a:r>
              <a:rPr lang="cs-CZ" sz="2000" dirty="0" smtClean="0">
                <a:latin typeface="Artifakt Element" pitchFamily="34" charset="-18"/>
                <a:ea typeface="Artifakt Element" pitchFamily="34" charset="-18"/>
              </a:rPr>
              <a:t>.</a:t>
            </a:r>
          </a:p>
          <a:p>
            <a:pPr algn="ctr"/>
            <a:endParaRPr lang="cs-CZ" sz="2000" dirty="0" smtClean="0">
              <a:latin typeface="Artifakt Element" pitchFamily="34" charset="-18"/>
              <a:ea typeface="Artifakt Element" pitchFamily="34" charset="-18"/>
            </a:endParaRPr>
          </a:p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Dostali sme aj drevené kocky, na ktoré sme potom vygravírovali svoje mená na jednu stranu, dobrú kvalitu a záľubu na druhú aby sme sa navzájom spoznali.</a:t>
            </a:r>
            <a:endParaRPr lang="cs-CZ" sz="2000" dirty="0" smtClean="0">
              <a:latin typeface="Artifakt Element" pitchFamily="34" charset="-18"/>
              <a:ea typeface="Artifakt Element" pitchFamily="34" charset="-18"/>
            </a:endParaRP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xmlns="" id="{941D3C96-163C-4B24-9214-470E2920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45" y="2010999"/>
            <a:ext cx="2582862" cy="3430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is není dostupný.">
            <a:extLst>
              <a:ext uri="{FF2B5EF4-FFF2-40B4-BE49-F238E27FC236}">
                <a16:creationId xmlns:a16="http://schemas.microsoft.com/office/drawing/2014/main" xmlns="" id="{52765DA1-337E-4D51-B5BD-E48C3E6D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81" y="4173084"/>
            <a:ext cx="3132136" cy="2358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6">
            <a:extLst>
              <a:ext uri="{FF2B5EF4-FFF2-40B4-BE49-F238E27FC236}">
                <a16:creationId xmlns:a16="http://schemas.microsoft.com/office/drawing/2014/main" xmlns="" id="{2C1E07D3-F15F-4728-BB6E-53A85C84A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479" y="4169718"/>
            <a:ext cx="3144415" cy="23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B43146A-A0B0-40A8-83BD-5863A00815DD}"/>
              </a:ext>
            </a:extLst>
          </p:cNvPr>
          <p:cNvSpPr txBox="1"/>
          <p:nvPr/>
        </p:nvSpPr>
        <p:spPr>
          <a:xfrm>
            <a:off x="3540661" y="1039376"/>
            <a:ext cx="511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D</a:t>
            </a:r>
            <a:r>
              <a:rPr lang="cs-CZ" sz="4000" b="1" dirty="0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ruhý </a:t>
            </a:r>
            <a:r>
              <a:rPr lang="cs-CZ" sz="4000" b="1" dirty="0" err="1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deň</a:t>
            </a:r>
            <a:endParaRPr lang="cs-CZ" sz="4000" b="1" dirty="0">
              <a:solidFill>
                <a:srgbClr val="0E2C8E"/>
              </a:solidFill>
              <a:latin typeface="Arial" panose="020B0604020202020204" pitchFamily="34" charset="0"/>
              <a:ea typeface="Artifakt Element" panose="020B0503050000020004" pitchFamily="34" charset="-18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7FD4089-8A31-4ED7-BACE-C9CA62B6A180}"/>
              </a:ext>
            </a:extLst>
          </p:cNvPr>
          <p:cNvSpPr txBox="1"/>
          <p:nvPr/>
        </p:nvSpPr>
        <p:spPr>
          <a:xfrm>
            <a:off x="2176131" y="2276166"/>
            <a:ext cx="7839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Dostali sme </a:t>
            </a:r>
            <a:r>
              <a:rPr lang="sk-SK" sz="2000" dirty="0" err="1" smtClean="0">
                <a:latin typeface="Artifakt Element" pitchFamily="34" charset="-18"/>
                <a:ea typeface="Artifakt Element" pitchFamily="34" charset="-18"/>
              </a:rPr>
              <a:t>Vatmetre</a:t>
            </a:r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 s úlohou merať rôzne spotreby viacerých zariadení. Počnúc našimi telefónmi a notebookmi končiac meraním hriankovača a školských počítačov. Zistili sme aj celkové spotreby a rôzne zdroje elektriny našich krajín. (každý tím mal svoju krajinu na štúdium).</a:t>
            </a:r>
          </a:p>
          <a:p>
            <a:pPr algn="ctr"/>
            <a:endParaRPr lang="en-US" sz="2000" dirty="0">
              <a:latin typeface="Artifakt Element" pitchFamily="34" charset="-18"/>
              <a:ea typeface="Artifakt Element" pitchFamily="34" charset="-18"/>
            </a:endParaRPr>
          </a:p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Potom si každý v tíme vybral ikonu pripojenú k témam súvisiacim s energiou, aby ju potom laserom vygravíroval na naše kocky spolu s meraním vo wattoch, ktoré nás najviac prekvapilo.</a:t>
            </a:r>
            <a:endParaRPr lang="en-US" sz="2000" dirty="0">
              <a:latin typeface="Artifakt Element" pitchFamily="34" charset="-18"/>
              <a:ea typeface="Artifakt Element" pitchFamily="34" charset="-18"/>
            </a:endParaRPr>
          </a:p>
          <a:p>
            <a:pPr algn="ctr"/>
            <a:endParaRPr lang="en-US" sz="2000" dirty="0">
              <a:latin typeface="Artifakt Element" pitchFamily="34" charset="-18"/>
              <a:ea typeface="Artifakt Elemen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454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B43146A-A0B0-40A8-83BD-5863A00815DD}"/>
              </a:ext>
            </a:extLst>
          </p:cNvPr>
          <p:cNvSpPr txBox="1"/>
          <p:nvPr/>
        </p:nvSpPr>
        <p:spPr>
          <a:xfrm>
            <a:off x="3540661" y="1039376"/>
            <a:ext cx="511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T</a:t>
            </a:r>
            <a:r>
              <a:rPr lang="cs-CZ" sz="4000" b="1" dirty="0" err="1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retí</a:t>
            </a:r>
            <a:r>
              <a:rPr lang="cs-CZ" sz="4000" b="1" dirty="0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deň</a:t>
            </a:r>
            <a:endParaRPr lang="cs-CZ" sz="4000" b="1" dirty="0">
              <a:solidFill>
                <a:srgbClr val="0E2C8E"/>
              </a:solidFill>
              <a:latin typeface="Arial" panose="020B0604020202020204" pitchFamily="34" charset="0"/>
              <a:ea typeface="Artifakt Element" panose="020B0503050000020004" pitchFamily="34" charset="-18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7FD4089-8A31-4ED7-BACE-C9CA62B6A180}"/>
              </a:ext>
            </a:extLst>
          </p:cNvPr>
          <p:cNvSpPr txBox="1"/>
          <p:nvPr/>
        </p:nvSpPr>
        <p:spPr>
          <a:xfrm>
            <a:off x="1763052" y="2117545"/>
            <a:ext cx="732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Ako prvú úlohu sme sa museli naučiť niečo o rieke </a:t>
            </a:r>
            <a:r>
              <a:rPr lang="sk-SK" sz="2000" dirty="0" err="1" smtClean="0">
                <a:latin typeface="Artifakt Element" pitchFamily="34" charset="-18"/>
                <a:ea typeface="Artifakt Element" pitchFamily="34" charset="-18"/>
              </a:rPr>
              <a:t>Lužnice</a:t>
            </a:r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 spolu so starými vodnými mlynmi a rôznymi typmi turbín.</a:t>
            </a:r>
          </a:p>
          <a:p>
            <a:pPr algn="ctr"/>
            <a:endParaRPr lang="en-US" sz="2000" dirty="0">
              <a:latin typeface="Artifakt Element" pitchFamily="34" charset="-18"/>
              <a:ea typeface="Artifakt Element" pitchFamily="34" charset="-18"/>
            </a:endParaRPr>
          </a:p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Potom sme celý deň prechádzali okolo rieky a hľadali staré vodné mlyny. Po prechádzke okolo rieky sme pokračovali návštevou Elektrárne </a:t>
            </a:r>
            <a:r>
              <a:rPr lang="sk-SK" sz="2000" dirty="0" err="1" smtClean="0">
                <a:latin typeface="Artifakt Element" pitchFamily="34" charset="-18"/>
                <a:ea typeface="Artifakt Element" pitchFamily="34" charset="-18"/>
              </a:rPr>
              <a:t>Temelín</a:t>
            </a:r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, aby sme sa dozvedeli viac o jadrovej energetike. Na záver dňa sme sa zastavili v malej vodnej elektrárni.</a:t>
            </a:r>
            <a:endParaRPr lang="en-US" sz="2000" dirty="0">
              <a:latin typeface="Artifakt Element" pitchFamily="34" charset="-18"/>
              <a:ea typeface="Artifakt Element" pitchFamily="34" charset="-18"/>
            </a:endParaRPr>
          </a:p>
        </p:txBody>
      </p:sp>
      <p:pic>
        <p:nvPicPr>
          <p:cNvPr id="11266" name="Picture 2" descr="https://scontent.xx.fbcdn.net/v/t1.15752-9/312326913_2088904027968618_1479149356709766494_n.jpg?stp=dst-jpg_s403x403&amp;_nc_cat=109&amp;ccb=1-7&amp;_nc_sid=aee45a&amp;_nc_ohc=AP6HmR2Vo_YAX-JN9eg&amp;_nc_ad=z-m&amp;_nc_cid=0&amp;_nc_ht=scontent.xx&amp;oh=03_AdQ5T6-2nX7wLyUlQ7Scvtcu0M3NMgndaChJBUTHwgJBUQ&amp;oe=638A39C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75640" y="1830194"/>
            <a:ext cx="2867025" cy="383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B43146A-A0B0-40A8-83BD-5863A00815DD}"/>
              </a:ext>
            </a:extLst>
          </p:cNvPr>
          <p:cNvSpPr txBox="1"/>
          <p:nvPr/>
        </p:nvSpPr>
        <p:spPr>
          <a:xfrm>
            <a:off x="3540661" y="1039376"/>
            <a:ext cx="511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Š</a:t>
            </a:r>
            <a:r>
              <a:rPr lang="cs-CZ" sz="4000" b="1" dirty="0" err="1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tvrtý</a:t>
            </a:r>
            <a:r>
              <a:rPr lang="cs-CZ" sz="4000" b="1" dirty="0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solidFill>
                  <a:srgbClr val="0E2C8E"/>
                </a:solidFill>
                <a:latin typeface="Arial" panose="020B0604020202020204" pitchFamily="34" charset="0"/>
                <a:ea typeface="Artifakt Element" panose="020B0503050000020004" pitchFamily="34" charset="-18"/>
                <a:cs typeface="Arial" panose="020B0604020202020204" pitchFamily="34" charset="0"/>
              </a:rPr>
              <a:t>deň</a:t>
            </a:r>
            <a:endParaRPr lang="cs-CZ" sz="4000" b="1" dirty="0">
              <a:solidFill>
                <a:srgbClr val="0E2C8E"/>
              </a:solidFill>
              <a:latin typeface="Arial" panose="020B0604020202020204" pitchFamily="34" charset="0"/>
              <a:ea typeface="Artifakt Element" panose="020B0503050000020004" pitchFamily="34" charset="-18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7FD4089-8A31-4ED7-BACE-C9CA62B6A180}"/>
              </a:ext>
            </a:extLst>
          </p:cNvPr>
          <p:cNvSpPr txBox="1"/>
          <p:nvPr/>
        </p:nvSpPr>
        <p:spPr>
          <a:xfrm>
            <a:off x="2397533" y="1769033"/>
            <a:ext cx="732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Náš deň sme začali hádzaním kociek a vytváraním príbehu na základe výsledku kociek. Potom sme pristúpili k zapisovaniu niektorých činností, ktoré spotrebúvajú energiu, a pridali sme niekoľko postrehov, ako optimalizovať vzájomné využitie, aby sme spotrebovali menej energie.</a:t>
            </a:r>
            <a:endParaRPr lang="en-US" sz="2000" dirty="0">
              <a:latin typeface="Artifakt Element" pitchFamily="34" charset="-18"/>
              <a:ea typeface="Artifakt Element" pitchFamily="34" charset="-18"/>
            </a:endParaRPr>
          </a:p>
          <a:p>
            <a:pPr algn="ctr"/>
            <a:r>
              <a:rPr lang="sk-SK" sz="2000" dirty="0" smtClean="0">
                <a:latin typeface="Artifakt Element" pitchFamily="34" charset="-18"/>
                <a:ea typeface="Artifakt Element" pitchFamily="34" charset="-18"/>
              </a:rPr>
              <a:t>Nakoniec sme sa spojili so všetkými tímami a spoločne sme sa rozhodli pre 10 prikázaní o úspore energie.</a:t>
            </a:r>
            <a:endParaRPr lang="en-US" sz="2000" dirty="0">
              <a:latin typeface="Artifakt Element" pitchFamily="34" charset="-18"/>
              <a:ea typeface="Artifakt Element" pitchFamily="34" charset="-18"/>
            </a:endParaRPr>
          </a:p>
        </p:txBody>
      </p:sp>
      <p:pic>
        <p:nvPicPr>
          <p:cNvPr id="10242" name="Picture 2" descr="https://scontent.xx.fbcdn.net/v/t1.15752-9/312160226_1153833275518568_1542197631107756755_n.jpg?stp=dst-jpg_p403x403&amp;_nc_cat=110&amp;ccb=1-7&amp;_nc_sid=aee45a&amp;_nc_ohc=PZNECMVbc4cAX-DR34w&amp;_nc_ad=z-m&amp;_nc_cid=0&amp;_nc_ht=scontent.xx&amp;oh=03_AdSaPI7lGkXbwv_uYOfdpwh9jI9uB1mdwf8gtAEwYe1k6g&amp;oe=638A2D92"/>
          <p:cNvPicPr>
            <a:picLocks noChangeAspect="1" noChangeArrowheads="1"/>
          </p:cNvPicPr>
          <p:nvPr/>
        </p:nvPicPr>
        <p:blipFill>
          <a:blip r:embed="rId6"/>
          <a:srcRect t="29862"/>
          <a:stretch>
            <a:fillRect/>
          </a:stretch>
        </p:blipFill>
        <p:spPr bwMode="auto">
          <a:xfrm>
            <a:off x="3822508" y="4348776"/>
            <a:ext cx="4304457" cy="225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7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28D609DF-2DBC-4991-8085-600D2FC6476F}"/>
              </a:ext>
            </a:extLst>
          </p:cNvPr>
          <p:cNvSpPr txBox="1"/>
          <p:nvPr/>
        </p:nvSpPr>
        <p:spPr>
          <a:xfrm>
            <a:off x="3095172" y="2575560"/>
            <a:ext cx="6057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VOĽNOČASOVÉ AKTIVITY, VÝLETY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12341BF-ECC7-4EA7-B1C2-D6CD260149A6}"/>
              </a:ext>
            </a:extLst>
          </p:cNvPr>
          <p:cNvCxnSpPr>
            <a:cxnSpLocks/>
          </p:cNvCxnSpPr>
          <p:nvPr/>
        </p:nvCxnSpPr>
        <p:spPr>
          <a:xfrm flipH="1">
            <a:off x="0" y="203701"/>
            <a:ext cx="9671852" cy="0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31A2599D-15DB-4E8D-B0C5-8655D6734698}"/>
              </a:ext>
            </a:extLst>
          </p:cNvPr>
          <p:cNvCxnSpPr>
            <a:cxnSpLocks/>
          </p:cNvCxnSpPr>
          <p:nvPr/>
        </p:nvCxnSpPr>
        <p:spPr>
          <a:xfrm flipV="1">
            <a:off x="152400" y="0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6AB10A3B-DDA6-482A-B94F-109B13653BA8}"/>
              </a:ext>
            </a:extLst>
          </p:cNvPr>
          <p:cNvCxnSpPr>
            <a:cxnSpLocks/>
          </p:cNvCxnSpPr>
          <p:nvPr/>
        </p:nvCxnSpPr>
        <p:spPr>
          <a:xfrm flipV="1">
            <a:off x="12006704" y="2276166"/>
            <a:ext cx="0" cy="4581834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xmlns="" id="{D3DC2678-3545-46EB-BBE7-6488F2497A83}"/>
              </a:ext>
            </a:extLst>
          </p:cNvPr>
          <p:cNvCxnSpPr>
            <a:cxnSpLocks/>
          </p:cNvCxnSpPr>
          <p:nvPr/>
        </p:nvCxnSpPr>
        <p:spPr>
          <a:xfrm flipH="1">
            <a:off x="1645920" y="6705179"/>
            <a:ext cx="10546080" cy="6673"/>
          </a:xfrm>
          <a:prstGeom prst="line">
            <a:avLst/>
          </a:prstGeom>
          <a:ln w="25400">
            <a:solidFill>
              <a:schemeClr val="dk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11">
            <a:extLst>
              <a:ext uri="{FF2B5EF4-FFF2-40B4-BE49-F238E27FC236}">
                <a16:creationId xmlns:a16="http://schemas.microsoft.com/office/drawing/2014/main" xmlns="" id="{B5A36749-3A78-EECD-B05F-848B2E26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7" y="987030"/>
            <a:ext cx="2535004" cy="8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18600F1-69E4-4B04-093B-84B47B343E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2393" y="194337"/>
            <a:ext cx="2629776" cy="7511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CAC7212-E664-ACE9-FB19-22C0264A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" y="0"/>
            <a:ext cx="1795527" cy="671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E3645B2-08A5-4676-73CD-AA4067299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" t="1669" r="1319" b="-869"/>
          <a:stretch/>
        </p:blipFill>
        <p:spPr>
          <a:xfrm rot="10800000">
            <a:off x="10866189" y="5578539"/>
            <a:ext cx="982841" cy="10021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376FCA8-061B-402E-B259-821999A27A03}"/>
              </a:ext>
            </a:extLst>
          </p:cNvPr>
          <p:cNvSpPr txBox="1"/>
          <p:nvPr/>
        </p:nvSpPr>
        <p:spPr>
          <a:xfrm>
            <a:off x="1805202" y="529389"/>
            <a:ext cx="743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PRVÝ VÝLET – </a:t>
            </a:r>
            <a:r>
              <a:rPr lang="cs-CZ" sz="4000" dirty="0" smtClean="0"/>
              <a:t>OKOLIE </a:t>
            </a:r>
            <a:r>
              <a:rPr lang="cs-CZ" sz="4000" dirty="0" smtClean="0"/>
              <a:t>TÁBORA</a:t>
            </a:r>
            <a:endParaRPr lang="cs-CZ" sz="4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3B3E6838-EF35-47D8-808C-0AB7DD2CDA6C}"/>
              </a:ext>
            </a:extLst>
          </p:cNvPr>
          <p:cNvSpPr txBox="1"/>
          <p:nvPr/>
        </p:nvSpPr>
        <p:spPr>
          <a:xfrm>
            <a:off x="1805202" y="1427747"/>
            <a:ext cx="740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Prvý výlet sme absolvovali v utorok a mali sme prehliadku okolia Tábora </a:t>
            </a: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smtClean="0"/>
              <a:t>návštevu </a:t>
            </a:r>
            <a:r>
              <a:rPr lang="sk-SK" dirty="0" err="1" smtClean="0"/>
              <a:t>Kotnovskej</a:t>
            </a:r>
            <a:r>
              <a:rPr lang="sk-SK" dirty="0" smtClean="0"/>
              <a:t> veže.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6E78084-2B23-4274-B2F3-3DBEA295E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54" y="2141627"/>
            <a:ext cx="4236362" cy="316879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26C4C04A-D157-447E-8262-86026521D9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09" y="4031063"/>
            <a:ext cx="3626504" cy="26213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E61D6F28-36EC-4A63-BFD4-91290F066A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97" y="1917282"/>
            <a:ext cx="4204784" cy="2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433</Words>
  <Application>Microsoft Office PowerPoint</Application>
  <PresentationFormat>Vlastná</PresentationFormat>
  <Paragraphs>34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Motiv Office</vt:lpstr>
      <vt:lpstr>Prezentácia programu PowerPoint</vt:lpstr>
      <vt:lpstr>Prezentácia programu PowerPoint</vt:lpstr>
      <vt:lpstr> ÚLOHY RIEŠENÉ V PROJEKTE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Vančura</dc:creator>
  <cp:lastModifiedBy>monika</cp:lastModifiedBy>
  <cp:revision>100</cp:revision>
  <dcterms:created xsi:type="dcterms:W3CDTF">2017-09-10T16:47:42Z</dcterms:created>
  <dcterms:modified xsi:type="dcterms:W3CDTF">2023-06-19T12:42:20Z</dcterms:modified>
</cp:coreProperties>
</file>