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58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59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92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647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557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241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526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10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639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994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5BA0A7F-22F1-455D-9B22-EC70D4E7050E}" type="datetimeFigureOut">
              <a:rPr lang="pl-PL" smtClean="0"/>
              <a:t>26.01.2024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4886518-6D88-42DF-9F49-43BCC79ED5D1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90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LABORATORIA PRZYSZŁOŚCI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9267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4550" y="921399"/>
            <a:ext cx="6027575" cy="452068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004" y="983019"/>
            <a:ext cx="5863253" cy="43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96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0595" y="1020082"/>
            <a:ext cx="5995955" cy="449696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078" y="1020082"/>
            <a:ext cx="5995956" cy="44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62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63" y="158619"/>
            <a:ext cx="3615906" cy="604623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224" y="973882"/>
            <a:ext cx="5887616" cy="44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1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0275" y="1045028"/>
            <a:ext cx="5598367" cy="41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7118" y="987292"/>
            <a:ext cx="5598889" cy="419916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024" y="973688"/>
            <a:ext cx="5614436" cy="42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6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0188" y="846429"/>
            <a:ext cx="5726404" cy="429480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440" y="921072"/>
            <a:ext cx="5726404" cy="42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6255" y="993709"/>
            <a:ext cx="5710336" cy="428275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911" y="993710"/>
            <a:ext cx="5710335" cy="42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82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49" y="475861"/>
            <a:ext cx="6976188" cy="523214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6" y="1632857"/>
            <a:ext cx="4292081" cy="32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8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7213" y="913297"/>
            <a:ext cx="5962778" cy="44720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514" y="911743"/>
            <a:ext cx="5950339" cy="44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8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2562" y="888741"/>
            <a:ext cx="6139543" cy="460465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168" y="923665"/>
            <a:ext cx="6099629" cy="457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5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04" y="1446246"/>
            <a:ext cx="6346883" cy="406670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6" y="839757"/>
            <a:ext cx="4789715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3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4357" y="952888"/>
            <a:ext cx="5458410" cy="40938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409" y="966171"/>
            <a:ext cx="5564673" cy="41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318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</TotalTime>
  <Words>2</Words>
  <Application>Microsoft Office PowerPoint</Application>
  <PresentationFormat>Panoramiczny</PresentationFormat>
  <Paragraphs>1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6" baseType="lpstr">
      <vt:lpstr>Calibri</vt:lpstr>
      <vt:lpstr>Calibri Light</vt:lpstr>
      <vt:lpstr>Retrospekcja</vt:lpstr>
      <vt:lpstr>LABORATORIA PRZYSZŁOŚCI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LABORATORIA PRZYSZŁOŚCI</dc:title>
  <dc:creator>Edyta Kochanowicz</dc:creator>
  <cp:lastModifiedBy>Edyta Kochanowicz</cp:lastModifiedBy>
  <cp:revision>3</cp:revision>
  <dcterms:created xsi:type="dcterms:W3CDTF">2024-01-26T19:55:11Z</dcterms:created>
  <dcterms:modified xsi:type="dcterms:W3CDTF">2024-01-26T20:05:17Z</dcterms:modified>
</cp:coreProperties>
</file>