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95" r:id="rId4"/>
    <p:sldId id="294" r:id="rId5"/>
    <p:sldId id="277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64" r:id="rId17"/>
    <p:sldId id="265" r:id="rId1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CC"/>
    <a:srgbClr val="FF99FF"/>
    <a:srgbClr val="009900"/>
    <a:srgbClr val="D9D9D9"/>
    <a:srgbClr val="81ABFF"/>
    <a:srgbClr val="FF8181"/>
    <a:srgbClr val="CCFF99"/>
    <a:srgbClr val="CCE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24CA-D70F-4CC1-B6FA-48F6017385A1}" type="datetimeFigureOut">
              <a:rPr lang="sk-SK" smtClean="0"/>
              <a:t>5.10.2021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4616-342C-4B71-ADEE-3A540544C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4330679"/>
      </p:ext>
    </p:extLst>
  </p:cSld>
  <p:clrMapOvr>
    <a:masterClrMapping/>
  </p:clrMapOvr>
  <p:transition spd="slow"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24CA-D70F-4CC1-B6FA-48F6017385A1}" type="datetimeFigureOut">
              <a:rPr lang="sk-SK" smtClean="0"/>
              <a:t>5.10.2021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4616-342C-4B71-ADEE-3A540544C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9514892"/>
      </p:ext>
    </p:extLst>
  </p:cSld>
  <p:clrMapOvr>
    <a:masterClrMapping/>
  </p:clrMapOvr>
  <p:transition spd="slow"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24CA-D70F-4CC1-B6FA-48F6017385A1}" type="datetimeFigureOut">
              <a:rPr lang="sk-SK" smtClean="0"/>
              <a:t>5.10.2021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4616-342C-4B71-ADEE-3A540544C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5705358"/>
      </p:ext>
    </p:extLst>
  </p:cSld>
  <p:clrMapOvr>
    <a:masterClrMapping/>
  </p:clrMapOvr>
  <p:transition spd="slow"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24CA-D70F-4CC1-B6FA-48F6017385A1}" type="datetimeFigureOut">
              <a:rPr lang="sk-SK" smtClean="0"/>
              <a:t>5.10.2021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4616-342C-4B71-ADEE-3A540544C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4167187"/>
      </p:ext>
    </p:extLst>
  </p:cSld>
  <p:clrMapOvr>
    <a:masterClrMapping/>
  </p:clrMapOvr>
  <p:transition spd="slow"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24CA-D70F-4CC1-B6FA-48F6017385A1}" type="datetimeFigureOut">
              <a:rPr lang="sk-SK" smtClean="0"/>
              <a:t>5.10.2021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4616-342C-4B71-ADEE-3A540544C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4769294"/>
      </p:ext>
    </p:extLst>
  </p:cSld>
  <p:clrMapOvr>
    <a:masterClrMapping/>
  </p:clrMapOvr>
  <p:transition spd="slow"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24CA-D70F-4CC1-B6FA-48F6017385A1}" type="datetimeFigureOut">
              <a:rPr lang="sk-SK" smtClean="0"/>
              <a:t>5.10.2021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4616-342C-4B71-ADEE-3A540544C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0777089"/>
      </p:ext>
    </p:extLst>
  </p:cSld>
  <p:clrMapOvr>
    <a:masterClrMapping/>
  </p:clrMapOvr>
  <p:transition spd="slow"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24CA-D70F-4CC1-B6FA-48F6017385A1}" type="datetimeFigureOut">
              <a:rPr lang="sk-SK" smtClean="0"/>
              <a:t>5.10.2021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4616-342C-4B71-ADEE-3A540544C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9681053"/>
      </p:ext>
    </p:extLst>
  </p:cSld>
  <p:clrMapOvr>
    <a:masterClrMapping/>
  </p:clrMapOvr>
  <p:transition spd="slow"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24CA-D70F-4CC1-B6FA-48F6017385A1}" type="datetimeFigureOut">
              <a:rPr lang="sk-SK" smtClean="0"/>
              <a:t>5.10.2021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4616-342C-4B71-ADEE-3A540544C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756105"/>
      </p:ext>
    </p:extLst>
  </p:cSld>
  <p:clrMapOvr>
    <a:masterClrMapping/>
  </p:clrMapOvr>
  <p:transition spd="slow"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24CA-D70F-4CC1-B6FA-48F6017385A1}" type="datetimeFigureOut">
              <a:rPr lang="sk-SK" smtClean="0"/>
              <a:t>5.10.2021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4616-342C-4B71-ADEE-3A540544C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9762595"/>
      </p:ext>
    </p:extLst>
  </p:cSld>
  <p:clrMapOvr>
    <a:masterClrMapping/>
  </p:clrMapOvr>
  <p:transition spd="slow"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24CA-D70F-4CC1-B6FA-48F6017385A1}" type="datetimeFigureOut">
              <a:rPr lang="sk-SK" smtClean="0"/>
              <a:t>5.10.2021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4616-342C-4B71-ADEE-3A540544C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3882035"/>
      </p:ext>
    </p:extLst>
  </p:cSld>
  <p:clrMapOvr>
    <a:masterClrMapping/>
  </p:clrMapOvr>
  <p:transition spd="slow"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24CA-D70F-4CC1-B6FA-48F6017385A1}" type="datetimeFigureOut">
              <a:rPr lang="sk-SK" smtClean="0"/>
              <a:t>5.10.2021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D4616-342C-4B71-ADEE-3A540544C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4579418"/>
      </p:ext>
    </p:extLst>
  </p:cSld>
  <p:clrMapOvr>
    <a:masterClrMapping/>
  </p:clrMapOvr>
  <p:transition spd="slow"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C24CA-D70F-4CC1-B6FA-48F6017385A1}" type="datetimeFigureOut">
              <a:rPr lang="sk-SK" smtClean="0"/>
              <a:t>5.10.2021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D4616-342C-4B71-ADEE-3A540544C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49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sk.pinterest.com/" TargetMode="External"/><Relationship Id="rId2" Type="http://schemas.openxmlformats.org/officeDocument/2006/relationships/hyperlink" Target="http://www.google.s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60561" y="368490"/>
            <a:ext cx="5759354" cy="3589361"/>
          </a:xfrm>
        </p:spPr>
        <p:txBody>
          <a:bodyPr>
            <a:normAutofit/>
          </a:bodyPr>
          <a:lstStyle/>
          <a:p>
            <a:r>
              <a:rPr lang="sk-SK" sz="6600" dirty="0" smtClean="0">
                <a:solidFill>
                  <a:srgbClr val="00990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Odčítanie </a:t>
            </a:r>
            <a:br>
              <a:rPr lang="sk-SK" sz="6600" dirty="0" smtClean="0">
                <a:solidFill>
                  <a:srgbClr val="00990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</a:br>
            <a:r>
              <a:rPr lang="sk-SK" sz="6600" dirty="0" smtClean="0">
                <a:solidFill>
                  <a:srgbClr val="00990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s rozkladom</a:t>
            </a:r>
            <a:br>
              <a:rPr lang="sk-SK" sz="6600" dirty="0" smtClean="0">
                <a:solidFill>
                  <a:srgbClr val="00990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</a:br>
            <a:r>
              <a:rPr lang="sk-SK" sz="6600" dirty="0" smtClean="0">
                <a:solidFill>
                  <a:srgbClr val="009900"/>
                </a:solidFill>
                <a:latin typeface="Segoe Print" panose="02000600000000000000" pitchFamily="2" charset="0"/>
                <a:cs typeface="Times New Roman" panose="02020603050405020304" pitchFamily="18" charset="0"/>
              </a:rPr>
              <a:t>do 20</a:t>
            </a:r>
            <a:endParaRPr lang="sk-SK" sz="6600" dirty="0">
              <a:solidFill>
                <a:srgbClr val="009900"/>
              </a:solidFill>
              <a:latin typeface="Segoe Print" panose="020006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5576" y="6475862"/>
            <a:ext cx="3798627" cy="382138"/>
          </a:xfrm>
        </p:spPr>
        <p:txBody>
          <a:bodyPr>
            <a:noAutofit/>
          </a:bodyPr>
          <a:lstStyle/>
          <a:p>
            <a:r>
              <a:rPr lang="sk-SK" sz="1600" dirty="0">
                <a:latin typeface="Segoe Print" panose="02000600000000000000" pitchFamily="2" charset="0"/>
                <a:ea typeface="+mj-ea"/>
                <a:cs typeface="Times New Roman" panose="02020603050405020304" pitchFamily="18" charset="0"/>
              </a:rPr>
              <a:t>Mgr. Marcela </a:t>
            </a:r>
            <a:r>
              <a:rPr lang="sk-SK" sz="1600" dirty="0" err="1">
                <a:latin typeface="Segoe Print" panose="02000600000000000000" pitchFamily="2" charset="0"/>
                <a:ea typeface="+mj-ea"/>
                <a:cs typeface="Times New Roman" panose="02020603050405020304" pitchFamily="18" charset="0"/>
              </a:rPr>
              <a:t>Strelcová</a:t>
            </a:r>
            <a:endParaRPr lang="sk-SK" sz="1600" dirty="0">
              <a:latin typeface="Segoe Print" panose="02000600000000000000" pitchFamily="2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9027" y1="53333" x2="19027" y2="53333"/>
                        <a14:foregroundMark x1="34071" y1="52083" x2="34071" y2="520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667" y="2016679"/>
            <a:ext cx="3339154" cy="354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21454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71287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k-SK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k-SK" sz="5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ínus 2"/>
          <p:cNvSpPr/>
          <p:nvPr/>
        </p:nvSpPr>
        <p:spPr>
          <a:xfrm>
            <a:off x="3411939" y="1474685"/>
            <a:ext cx="545911" cy="603307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C0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599294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vná sa 4"/>
          <p:cNvSpPr/>
          <p:nvPr/>
        </p:nvSpPr>
        <p:spPr>
          <a:xfrm>
            <a:off x="6339946" y="1516355"/>
            <a:ext cx="545911" cy="603307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7527301" y="1314673"/>
            <a:ext cx="1099208" cy="92333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Rovná spojnica 6"/>
          <p:cNvCxnSpPr>
            <a:stCxn id="4" idx="2"/>
            <a:endCxn id="9" idx="0"/>
          </p:cNvCxnSpPr>
          <p:nvPr/>
        </p:nvCxnSpPr>
        <p:spPr>
          <a:xfrm flipH="1">
            <a:off x="4042365" y="2279674"/>
            <a:ext cx="1106533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>
            <a:stCxn id="4" idx="2"/>
            <a:endCxn id="10" idx="0"/>
          </p:cNvCxnSpPr>
          <p:nvPr/>
        </p:nvCxnSpPr>
        <p:spPr>
          <a:xfrm>
            <a:off x="5148898" y="2279674"/>
            <a:ext cx="1180030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3411939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5698502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ál 10"/>
          <p:cNvSpPr/>
          <p:nvPr/>
        </p:nvSpPr>
        <p:spPr>
          <a:xfrm rot="18590000">
            <a:off x="2455719" y="540800"/>
            <a:ext cx="1365194" cy="4193425"/>
          </a:xfrm>
          <a:prstGeom prst="ellipse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1509644" y="2865743"/>
            <a:ext cx="1260851" cy="1168539"/>
          </a:xfrm>
          <a:prstGeom prst="ellipse">
            <a:avLst/>
          </a:prstGeom>
          <a:solidFill>
            <a:srgbClr val="FFFFCC"/>
          </a:solidFill>
          <a:ln w="76200">
            <a:solidFill>
              <a:srgbClr val="008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Obrázok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83" l="0" r="9867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350" y="3015550"/>
            <a:ext cx="2411346" cy="256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019455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build="allAtOnce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71287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k-SK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k-SK" sz="5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ínus 2"/>
          <p:cNvSpPr/>
          <p:nvPr/>
        </p:nvSpPr>
        <p:spPr>
          <a:xfrm>
            <a:off x="3411939" y="1474685"/>
            <a:ext cx="545911" cy="603307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C0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599294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vná sa 4"/>
          <p:cNvSpPr/>
          <p:nvPr/>
        </p:nvSpPr>
        <p:spPr>
          <a:xfrm>
            <a:off x="6339946" y="1516355"/>
            <a:ext cx="545911" cy="603307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7527301" y="1314673"/>
            <a:ext cx="1099208" cy="92333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Rovná spojnica 6"/>
          <p:cNvCxnSpPr>
            <a:stCxn id="4" idx="2"/>
            <a:endCxn id="9" idx="0"/>
          </p:cNvCxnSpPr>
          <p:nvPr/>
        </p:nvCxnSpPr>
        <p:spPr>
          <a:xfrm flipH="1">
            <a:off x="4042365" y="2279674"/>
            <a:ext cx="1106533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>
            <a:stCxn id="4" idx="2"/>
            <a:endCxn id="10" idx="0"/>
          </p:cNvCxnSpPr>
          <p:nvPr/>
        </p:nvCxnSpPr>
        <p:spPr>
          <a:xfrm>
            <a:off x="5148898" y="2279674"/>
            <a:ext cx="1180030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3411939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5698502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ál 10"/>
          <p:cNvSpPr/>
          <p:nvPr/>
        </p:nvSpPr>
        <p:spPr>
          <a:xfrm rot="18590000">
            <a:off x="2455719" y="540800"/>
            <a:ext cx="1365194" cy="4193425"/>
          </a:xfrm>
          <a:prstGeom prst="ellipse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1509644" y="2865743"/>
            <a:ext cx="1260851" cy="1168539"/>
          </a:xfrm>
          <a:prstGeom prst="ellipse">
            <a:avLst/>
          </a:prstGeom>
          <a:solidFill>
            <a:srgbClr val="FFFFCC"/>
          </a:solidFill>
          <a:ln w="76200">
            <a:solidFill>
              <a:srgbClr val="008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Obrázok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83" l="0" r="9867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350" y="3015550"/>
            <a:ext cx="2411346" cy="256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502852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build="allAtOnce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71287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k-SK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k-SK" sz="5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ínus 2"/>
          <p:cNvSpPr/>
          <p:nvPr/>
        </p:nvSpPr>
        <p:spPr>
          <a:xfrm>
            <a:off x="3411939" y="1474685"/>
            <a:ext cx="545911" cy="603307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C0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599294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vná sa 4"/>
          <p:cNvSpPr/>
          <p:nvPr/>
        </p:nvSpPr>
        <p:spPr>
          <a:xfrm>
            <a:off x="6339946" y="1516355"/>
            <a:ext cx="545911" cy="603307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7527301" y="1314673"/>
            <a:ext cx="1099208" cy="92333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Rovná spojnica 6"/>
          <p:cNvCxnSpPr>
            <a:stCxn id="4" idx="2"/>
            <a:endCxn id="9" idx="0"/>
          </p:cNvCxnSpPr>
          <p:nvPr/>
        </p:nvCxnSpPr>
        <p:spPr>
          <a:xfrm flipH="1">
            <a:off x="4042365" y="2279674"/>
            <a:ext cx="1106533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>
            <a:stCxn id="4" idx="2"/>
            <a:endCxn id="10" idx="0"/>
          </p:cNvCxnSpPr>
          <p:nvPr/>
        </p:nvCxnSpPr>
        <p:spPr>
          <a:xfrm>
            <a:off x="5148898" y="2279674"/>
            <a:ext cx="1180030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3411939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5698502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ál 10"/>
          <p:cNvSpPr/>
          <p:nvPr/>
        </p:nvSpPr>
        <p:spPr>
          <a:xfrm rot="18590000">
            <a:off x="2455719" y="540800"/>
            <a:ext cx="1365194" cy="4193425"/>
          </a:xfrm>
          <a:prstGeom prst="ellipse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1509644" y="2865743"/>
            <a:ext cx="1260851" cy="1168539"/>
          </a:xfrm>
          <a:prstGeom prst="ellipse">
            <a:avLst/>
          </a:prstGeom>
          <a:solidFill>
            <a:srgbClr val="FFFFCC"/>
          </a:solidFill>
          <a:ln w="76200">
            <a:solidFill>
              <a:srgbClr val="008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Obrázok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83" l="0" r="9867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350" y="3015550"/>
            <a:ext cx="2411346" cy="256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93088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build="allAtOnce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71287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k-SK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k-SK" sz="5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ínus 2"/>
          <p:cNvSpPr/>
          <p:nvPr/>
        </p:nvSpPr>
        <p:spPr>
          <a:xfrm>
            <a:off x="3411939" y="1474685"/>
            <a:ext cx="545911" cy="603307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C0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599294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vná sa 4"/>
          <p:cNvSpPr/>
          <p:nvPr/>
        </p:nvSpPr>
        <p:spPr>
          <a:xfrm>
            <a:off x="6339946" y="1516355"/>
            <a:ext cx="545911" cy="603307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7527301" y="1314673"/>
            <a:ext cx="1099208" cy="92333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Rovná spojnica 6"/>
          <p:cNvCxnSpPr>
            <a:stCxn id="4" idx="2"/>
            <a:endCxn id="9" idx="0"/>
          </p:cNvCxnSpPr>
          <p:nvPr/>
        </p:nvCxnSpPr>
        <p:spPr>
          <a:xfrm flipH="1">
            <a:off x="4042365" y="2279674"/>
            <a:ext cx="1106533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>
            <a:stCxn id="4" idx="2"/>
            <a:endCxn id="10" idx="0"/>
          </p:cNvCxnSpPr>
          <p:nvPr/>
        </p:nvCxnSpPr>
        <p:spPr>
          <a:xfrm>
            <a:off x="5148898" y="2279674"/>
            <a:ext cx="1180030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3411939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5698502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ál 10"/>
          <p:cNvSpPr/>
          <p:nvPr/>
        </p:nvSpPr>
        <p:spPr>
          <a:xfrm rot="18590000">
            <a:off x="2455719" y="540800"/>
            <a:ext cx="1365194" cy="4193425"/>
          </a:xfrm>
          <a:prstGeom prst="ellipse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1509644" y="2865743"/>
            <a:ext cx="1260851" cy="1168539"/>
          </a:xfrm>
          <a:prstGeom prst="ellipse">
            <a:avLst/>
          </a:prstGeom>
          <a:solidFill>
            <a:srgbClr val="FFFFCC"/>
          </a:solidFill>
          <a:ln w="76200">
            <a:solidFill>
              <a:srgbClr val="008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Obrázok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83" l="0" r="9867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350" y="3015550"/>
            <a:ext cx="2411346" cy="256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401992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build="allAtOnce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71287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k-SK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k-SK" sz="5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ínus 2"/>
          <p:cNvSpPr/>
          <p:nvPr/>
        </p:nvSpPr>
        <p:spPr>
          <a:xfrm>
            <a:off x="3411939" y="1474685"/>
            <a:ext cx="545911" cy="603307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C0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599294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vná sa 4"/>
          <p:cNvSpPr/>
          <p:nvPr/>
        </p:nvSpPr>
        <p:spPr>
          <a:xfrm>
            <a:off x="6339946" y="1516355"/>
            <a:ext cx="545911" cy="603307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7527301" y="1314673"/>
            <a:ext cx="1099208" cy="92333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Rovná spojnica 6"/>
          <p:cNvCxnSpPr>
            <a:stCxn id="4" idx="2"/>
            <a:endCxn id="9" idx="0"/>
          </p:cNvCxnSpPr>
          <p:nvPr/>
        </p:nvCxnSpPr>
        <p:spPr>
          <a:xfrm flipH="1">
            <a:off x="4042365" y="2279674"/>
            <a:ext cx="1106533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>
            <a:stCxn id="4" idx="2"/>
            <a:endCxn id="10" idx="0"/>
          </p:cNvCxnSpPr>
          <p:nvPr/>
        </p:nvCxnSpPr>
        <p:spPr>
          <a:xfrm>
            <a:off x="5148898" y="2279674"/>
            <a:ext cx="1180030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3411939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5698502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ál 10"/>
          <p:cNvSpPr/>
          <p:nvPr/>
        </p:nvSpPr>
        <p:spPr>
          <a:xfrm rot="18590000">
            <a:off x="2455719" y="540800"/>
            <a:ext cx="1365194" cy="4193425"/>
          </a:xfrm>
          <a:prstGeom prst="ellipse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1509644" y="2865743"/>
            <a:ext cx="1260851" cy="1168539"/>
          </a:xfrm>
          <a:prstGeom prst="ellipse">
            <a:avLst/>
          </a:prstGeom>
          <a:solidFill>
            <a:srgbClr val="FFFFCC"/>
          </a:solidFill>
          <a:ln w="76200">
            <a:solidFill>
              <a:srgbClr val="008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Obrázok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83" l="0" r="9867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350" y="3015550"/>
            <a:ext cx="2411346" cy="256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089577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build="allAtOnce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71287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k-SK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k-SK" sz="5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ínus 2"/>
          <p:cNvSpPr/>
          <p:nvPr/>
        </p:nvSpPr>
        <p:spPr>
          <a:xfrm>
            <a:off x="3411939" y="1474685"/>
            <a:ext cx="545911" cy="603307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C0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599294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vná sa 4"/>
          <p:cNvSpPr/>
          <p:nvPr/>
        </p:nvSpPr>
        <p:spPr>
          <a:xfrm>
            <a:off x="6339946" y="1516355"/>
            <a:ext cx="545911" cy="603307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7527301" y="1314673"/>
            <a:ext cx="1099208" cy="92333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Rovná spojnica 6"/>
          <p:cNvCxnSpPr>
            <a:stCxn id="4" idx="2"/>
            <a:endCxn id="9" idx="0"/>
          </p:cNvCxnSpPr>
          <p:nvPr/>
        </p:nvCxnSpPr>
        <p:spPr>
          <a:xfrm flipH="1">
            <a:off x="4042365" y="2279674"/>
            <a:ext cx="1106533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>
            <a:stCxn id="4" idx="2"/>
            <a:endCxn id="10" idx="0"/>
          </p:cNvCxnSpPr>
          <p:nvPr/>
        </p:nvCxnSpPr>
        <p:spPr>
          <a:xfrm>
            <a:off x="5148898" y="2279674"/>
            <a:ext cx="1180030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3411939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5698502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ál 10"/>
          <p:cNvSpPr/>
          <p:nvPr/>
        </p:nvSpPr>
        <p:spPr>
          <a:xfrm rot="18590000">
            <a:off x="2455719" y="540800"/>
            <a:ext cx="1365194" cy="4193425"/>
          </a:xfrm>
          <a:prstGeom prst="ellipse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1509644" y="2865743"/>
            <a:ext cx="1260851" cy="1168539"/>
          </a:xfrm>
          <a:prstGeom prst="ellipse">
            <a:avLst/>
          </a:prstGeom>
          <a:solidFill>
            <a:srgbClr val="FFFFCC"/>
          </a:solidFill>
          <a:ln w="76200">
            <a:solidFill>
              <a:srgbClr val="008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Obrázok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83" l="0" r="9867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350" y="3015550"/>
            <a:ext cx="2411346" cy="256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181351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build="allAtOnce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1239" y1="52500" x2="21239" y2="52500"/>
                        <a14:foregroundMark x1="34513" y1="52083" x2="34513" y2="5208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4382" y="935097"/>
            <a:ext cx="3791613" cy="4026492"/>
          </a:xfrm>
          <a:prstGeom prst="rect">
            <a:avLst/>
          </a:prstGeom>
        </p:spPr>
      </p:pic>
      <p:sp>
        <p:nvSpPr>
          <p:cNvPr id="5" name="Oválna bublina 4"/>
          <p:cNvSpPr/>
          <p:nvPr/>
        </p:nvSpPr>
        <p:spPr>
          <a:xfrm>
            <a:off x="191069" y="218364"/>
            <a:ext cx="6660107" cy="3029803"/>
          </a:xfrm>
          <a:prstGeom prst="wedgeEllipseCallout">
            <a:avLst>
              <a:gd name="adj1" fmla="val 72200"/>
              <a:gd name="adj2" fmla="val 58896"/>
            </a:avLst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60060" y="1064525"/>
            <a:ext cx="10193740" cy="1624084"/>
          </a:xfrm>
        </p:spPr>
        <p:txBody>
          <a:bodyPr/>
          <a:lstStyle/>
          <a:p>
            <a:r>
              <a:rPr lang="sk-SK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teraz to skús sám!</a:t>
            </a:r>
            <a:endParaRPr lang="sk-SK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459603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811439" y="3261815"/>
            <a:ext cx="8542361" cy="1564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/>
              <a:t>Obrázky: </a:t>
            </a:r>
          </a:p>
          <a:p>
            <a:pPr marL="0" indent="0">
              <a:buNone/>
            </a:pPr>
            <a:r>
              <a:rPr lang="sk-SK" dirty="0" smtClean="0">
                <a:hlinkClick r:id="rId2"/>
              </a:rPr>
              <a:t>www.google.sk</a:t>
            </a:r>
            <a:endParaRPr lang="sk-SK" dirty="0" smtClean="0"/>
          </a:p>
          <a:p>
            <a:pPr marL="0" indent="0">
              <a:buNone/>
            </a:pPr>
            <a:r>
              <a:rPr lang="sk-SK" u="sng" dirty="0">
                <a:hlinkClick r:id="rId3"/>
              </a:rPr>
              <a:t>https://sk.pinterest.com</a:t>
            </a:r>
            <a:r>
              <a:rPr lang="sk-SK" u="sng" dirty="0" smtClean="0">
                <a:hlinkClick r:id="rId3"/>
              </a:rPr>
              <a:t>/</a:t>
            </a:r>
            <a:r>
              <a:rPr lang="sk-SK" u="sng" dirty="0" smtClean="0"/>
              <a:t> </a:t>
            </a:r>
            <a:endParaRPr lang="sk-SK" dirty="0"/>
          </a:p>
          <a:p>
            <a:pPr marL="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001351002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004677" y="1754888"/>
            <a:ext cx="1260851" cy="1168539"/>
          </a:xfrm>
          <a:prstGeom prst="ellipse">
            <a:avLst/>
          </a:prstGeom>
          <a:solidFill>
            <a:srgbClr val="0099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ál 4"/>
          <p:cNvSpPr/>
          <p:nvPr/>
        </p:nvSpPr>
        <p:spPr>
          <a:xfrm>
            <a:off x="2085125" y="436223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ál 5"/>
          <p:cNvSpPr/>
          <p:nvPr/>
        </p:nvSpPr>
        <p:spPr>
          <a:xfrm>
            <a:off x="3110980" y="1754887"/>
            <a:ext cx="1260851" cy="1168539"/>
          </a:xfrm>
          <a:prstGeom prst="ellipse">
            <a:avLst/>
          </a:prstGeom>
          <a:solidFill>
            <a:srgbClr val="0099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sk-SK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Rovná spojnica 8"/>
          <p:cNvCxnSpPr>
            <a:stCxn id="5" idx="3"/>
            <a:endCxn id="4" idx="0"/>
          </p:cNvCxnSpPr>
          <p:nvPr/>
        </p:nvCxnSpPr>
        <p:spPr>
          <a:xfrm flipH="1">
            <a:off x="1635103" y="1433633"/>
            <a:ext cx="634669" cy="321255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>
            <a:stCxn id="5" idx="5"/>
            <a:endCxn id="6" idx="0"/>
          </p:cNvCxnSpPr>
          <p:nvPr/>
        </p:nvCxnSpPr>
        <p:spPr>
          <a:xfrm>
            <a:off x="3161329" y="1433633"/>
            <a:ext cx="580077" cy="321254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ál 12"/>
          <p:cNvSpPr/>
          <p:nvPr/>
        </p:nvSpPr>
        <p:spPr>
          <a:xfrm>
            <a:off x="6686695" y="436223"/>
            <a:ext cx="1260851" cy="1168539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ál 13"/>
          <p:cNvSpPr/>
          <p:nvPr/>
        </p:nvSpPr>
        <p:spPr>
          <a:xfrm>
            <a:off x="4024919" y="3644390"/>
            <a:ext cx="1260851" cy="1168539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ál 14"/>
          <p:cNvSpPr/>
          <p:nvPr/>
        </p:nvSpPr>
        <p:spPr>
          <a:xfrm>
            <a:off x="9122466" y="3617234"/>
            <a:ext cx="1260851" cy="11685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ál 16"/>
          <p:cNvSpPr/>
          <p:nvPr/>
        </p:nvSpPr>
        <p:spPr>
          <a:xfrm>
            <a:off x="5671578" y="1754885"/>
            <a:ext cx="1260851" cy="1168539"/>
          </a:xfrm>
          <a:prstGeom prst="ellipse">
            <a:avLst/>
          </a:prstGeom>
          <a:solidFill>
            <a:srgbClr val="FF818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k-SK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ál 17"/>
          <p:cNvSpPr/>
          <p:nvPr/>
        </p:nvSpPr>
        <p:spPr>
          <a:xfrm>
            <a:off x="7710278" y="1754886"/>
            <a:ext cx="1260851" cy="1168539"/>
          </a:xfrm>
          <a:prstGeom prst="ellipse">
            <a:avLst/>
          </a:prstGeom>
          <a:solidFill>
            <a:srgbClr val="FF818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ál 18"/>
          <p:cNvSpPr/>
          <p:nvPr/>
        </p:nvSpPr>
        <p:spPr>
          <a:xfrm>
            <a:off x="2756515" y="4976483"/>
            <a:ext cx="1260851" cy="1168539"/>
          </a:xfrm>
          <a:prstGeom prst="ellipse">
            <a:avLst/>
          </a:prstGeom>
          <a:solidFill>
            <a:srgbClr val="81AB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sk-SK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ál 19"/>
          <p:cNvSpPr/>
          <p:nvPr/>
        </p:nvSpPr>
        <p:spPr>
          <a:xfrm>
            <a:off x="5209500" y="4976483"/>
            <a:ext cx="1260851" cy="1168539"/>
          </a:xfrm>
          <a:prstGeom prst="ellipse">
            <a:avLst/>
          </a:prstGeom>
          <a:solidFill>
            <a:srgbClr val="81AB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vál 20"/>
          <p:cNvSpPr/>
          <p:nvPr/>
        </p:nvSpPr>
        <p:spPr>
          <a:xfrm>
            <a:off x="8051801" y="4976483"/>
            <a:ext cx="1260851" cy="1168539"/>
          </a:xfrm>
          <a:prstGeom prst="ellipse">
            <a:avLst/>
          </a:prstGeom>
          <a:solidFill>
            <a:srgbClr val="D9D9D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vál 21"/>
          <p:cNvSpPr/>
          <p:nvPr/>
        </p:nvSpPr>
        <p:spPr>
          <a:xfrm>
            <a:off x="10367749" y="5088250"/>
            <a:ext cx="1260851" cy="1168539"/>
          </a:xfrm>
          <a:prstGeom prst="ellipse">
            <a:avLst/>
          </a:prstGeom>
          <a:solidFill>
            <a:srgbClr val="D9D9D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k-SK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Rovná spojnica 22"/>
          <p:cNvCxnSpPr>
            <a:stCxn id="13" idx="3"/>
            <a:endCxn id="17" idx="0"/>
          </p:cNvCxnSpPr>
          <p:nvPr/>
        </p:nvCxnSpPr>
        <p:spPr>
          <a:xfrm flipH="1">
            <a:off x="6302004" y="1433633"/>
            <a:ext cx="569338" cy="321252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ovná spojnica 25"/>
          <p:cNvCxnSpPr>
            <a:stCxn id="14" idx="3"/>
            <a:endCxn id="19" idx="0"/>
          </p:cNvCxnSpPr>
          <p:nvPr/>
        </p:nvCxnSpPr>
        <p:spPr>
          <a:xfrm flipH="1">
            <a:off x="3386941" y="4641800"/>
            <a:ext cx="822625" cy="334683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ovná spojnica 28"/>
          <p:cNvCxnSpPr>
            <a:stCxn id="15" idx="3"/>
            <a:endCxn id="21" idx="0"/>
          </p:cNvCxnSpPr>
          <p:nvPr/>
        </p:nvCxnSpPr>
        <p:spPr>
          <a:xfrm flipH="1">
            <a:off x="8682227" y="4614644"/>
            <a:ext cx="624886" cy="361839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ovná spojnica 31"/>
          <p:cNvCxnSpPr>
            <a:stCxn id="13" idx="5"/>
            <a:endCxn id="18" idx="0"/>
          </p:cNvCxnSpPr>
          <p:nvPr/>
        </p:nvCxnSpPr>
        <p:spPr>
          <a:xfrm>
            <a:off x="7762899" y="1433633"/>
            <a:ext cx="577805" cy="321253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ovná spojnica 34"/>
          <p:cNvCxnSpPr>
            <a:stCxn id="14" idx="5"/>
            <a:endCxn id="20" idx="0"/>
          </p:cNvCxnSpPr>
          <p:nvPr/>
        </p:nvCxnSpPr>
        <p:spPr>
          <a:xfrm>
            <a:off x="5101123" y="4641800"/>
            <a:ext cx="738803" cy="334683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ovná spojnica 37"/>
          <p:cNvCxnSpPr>
            <a:stCxn id="15" idx="5"/>
            <a:endCxn id="22" idx="0"/>
          </p:cNvCxnSpPr>
          <p:nvPr/>
        </p:nvCxnSpPr>
        <p:spPr>
          <a:xfrm>
            <a:off x="10198670" y="4614644"/>
            <a:ext cx="799505" cy="473606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Obrázok 5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83" l="0" r="9867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8422" y="2547614"/>
            <a:ext cx="1557412" cy="1653889"/>
          </a:xfrm>
          <a:prstGeom prst="rect">
            <a:avLst/>
          </a:prstGeom>
        </p:spPr>
      </p:pic>
      <p:sp>
        <p:nvSpPr>
          <p:cNvPr id="52" name="Oválna bublina 51"/>
          <p:cNvSpPr/>
          <p:nvPr/>
        </p:nvSpPr>
        <p:spPr>
          <a:xfrm flipH="1">
            <a:off x="8051801" y="68067"/>
            <a:ext cx="2437278" cy="1188116"/>
          </a:xfrm>
          <a:prstGeom prst="wedgeEllipseCallout">
            <a:avLst>
              <a:gd name="adj1" fmla="val -67901"/>
              <a:gd name="adj2" fmla="val 245533"/>
            </a:avLst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3" name="Obdĺžnik 52"/>
          <p:cNvSpPr/>
          <p:nvPr/>
        </p:nvSpPr>
        <p:spPr>
          <a:xfrm>
            <a:off x="8596217" y="419143"/>
            <a:ext cx="1210588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k-SK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Doplň</a:t>
            </a:r>
            <a:endParaRPr lang="sk-SK" sz="3200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681696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1004677" y="1754888"/>
            <a:ext cx="1260851" cy="1168539"/>
          </a:xfrm>
          <a:prstGeom prst="ellipse">
            <a:avLst/>
          </a:prstGeom>
          <a:solidFill>
            <a:srgbClr val="0099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ál 2"/>
          <p:cNvSpPr/>
          <p:nvPr/>
        </p:nvSpPr>
        <p:spPr>
          <a:xfrm>
            <a:off x="2085125" y="436223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ál 3"/>
          <p:cNvSpPr/>
          <p:nvPr/>
        </p:nvSpPr>
        <p:spPr>
          <a:xfrm>
            <a:off x="3110980" y="1754887"/>
            <a:ext cx="1260851" cy="1168539"/>
          </a:xfrm>
          <a:prstGeom prst="ellipse">
            <a:avLst/>
          </a:prstGeom>
          <a:solidFill>
            <a:srgbClr val="0099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k-SK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Rovná spojnica 4"/>
          <p:cNvCxnSpPr>
            <a:stCxn id="3" idx="3"/>
            <a:endCxn id="2" idx="0"/>
          </p:cNvCxnSpPr>
          <p:nvPr/>
        </p:nvCxnSpPr>
        <p:spPr>
          <a:xfrm flipH="1">
            <a:off x="1635103" y="1433633"/>
            <a:ext cx="634669" cy="321255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nica 5"/>
          <p:cNvCxnSpPr>
            <a:stCxn id="3" idx="5"/>
            <a:endCxn id="4" idx="0"/>
          </p:cNvCxnSpPr>
          <p:nvPr/>
        </p:nvCxnSpPr>
        <p:spPr>
          <a:xfrm>
            <a:off x="3161329" y="1433633"/>
            <a:ext cx="580077" cy="321254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ál 6"/>
          <p:cNvSpPr/>
          <p:nvPr/>
        </p:nvSpPr>
        <p:spPr>
          <a:xfrm>
            <a:off x="6686695" y="436223"/>
            <a:ext cx="1260851" cy="1168539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ál 7"/>
          <p:cNvSpPr/>
          <p:nvPr/>
        </p:nvSpPr>
        <p:spPr>
          <a:xfrm>
            <a:off x="4024919" y="3644390"/>
            <a:ext cx="1260851" cy="1168539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ál 8"/>
          <p:cNvSpPr/>
          <p:nvPr/>
        </p:nvSpPr>
        <p:spPr>
          <a:xfrm>
            <a:off x="9122466" y="3617234"/>
            <a:ext cx="1260851" cy="116853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5671578" y="1754885"/>
            <a:ext cx="1260851" cy="1168539"/>
          </a:xfrm>
          <a:prstGeom prst="ellipse">
            <a:avLst/>
          </a:prstGeom>
          <a:solidFill>
            <a:srgbClr val="FF818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sk-SK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ál 10"/>
          <p:cNvSpPr/>
          <p:nvPr/>
        </p:nvSpPr>
        <p:spPr>
          <a:xfrm>
            <a:off x="7710278" y="1754886"/>
            <a:ext cx="1260851" cy="1168539"/>
          </a:xfrm>
          <a:prstGeom prst="ellipse">
            <a:avLst/>
          </a:prstGeom>
          <a:solidFill>
            <a:srgbClr val="FF818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vál 11"/>
          <p:cNvSpPr/>
          <p:nvPr/>
        </p:nvSpPr>
        <p:spPr>
          <a:xfrm>
            <a:off x="2756515" y="4976483"/>
            <a:ext cx="1260851" cy="1168539"/>
          </a:xfrm>
          <a:prstGeom prst="ellipse">
            <a:avLst/>
          </a:prstGeom>
          <a:solidFill>
            <a:srgbClr val="81AB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k-SK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ál 12"/>
          <p:cNvSpPr/>
          <p:nvPr/>
        </p:nvSpPr>
        <p:spPr>
          <a:xfrm>
            <a:off x="5209500" y="4976483"/>
            <a:ext cx="1260851" cy="1168539"/>
          </a:xfrm>
          <a:prstGeom prst="ellipse">
            <a:avLst/>
          </a:prstGeom>
          <a:solidFill>
            <a:srgbClr val="81AB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ál 13"/>
          <p:cNvSpPr/>
          <p:nvPr/>
        </p:nvSpPr>
        <p:spPr>
          <a:xfrm>
            <a:off x="8051801" y="4976483"/>
            <a:ext cx="1260851" cy="1168539"/>
          </a:xfrm>
          <a:prstGeom prst="ellipse">
            <a:avLst/>
          </a:prstGeom>
          <a:solidFill>
            <a:srgbClr val="D9D9D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vál 14"/>
          <p:cNvSpPr/>
          <p:nvPr/>
        </p:nvSpPr>
        <p:spPr>
          <a:xfrm>
            <a:off x="10367749" y="5088250"/>
            <a:ext cx="1260851" cy="1168539"/>
          </a:xfrm>
          <a:prstGeom prst="ellipse">
            <a:avLst/>
          </a:prstGeom>
          <a:solidFill>
            <a:srgbClr val="D9D9D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k-SK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Rovná spojnica 15"/>
          <p:cNvCxnSpPr>
            <a:stCxn id="7" idx="3"/>
            <a:endCxn id="10" idx="0"/>
          </p:cNvCxnSpPr>
          <p:nvPr/>
        </p:nvCxnSpPr>
        <p:spPr>
          <a:xfrm flipH="1">
            <a:off x="6302004" y="1433633"/>
            <a:ext cx="569338" cy="321252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nica 16"/>
          <p:cNvCxnSpPr>
            <a:stCxn id="8" idx="3"/>
            <a:endCxn id="12" idx="0"/>
          </p:cNvCxnSpPr>
          <p:nvPr/>
        </p:nvCxnSpPr>
        <p:spPr>
          <a:xfrm flipH="1">
            <a:off x="3386941" y="4641800"/>
            <a:ext cx="822625" cy="334683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ovná spojnica 17"/>
          <p:cNvCxnSpPr>
            <a:stCxn id="9" idx="3"/>
            <a:endCxn id="14" idx="0"/>
          </p:cNvCxnSpPr>
          <p:nvPr/>
        </p:nvCxnSpPr>
        <p:spPr>
          <a:xfrm flipH="1">
            <a:off x="8682227" y="4614644"/>
            <a:ext cx="624886" cy="361839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nica 18"/>
          <p:cNvCxnSpPr>
            <a:stCxn id="7" idx="5"/>
            <a:endCxn id="11" idx="0"/>
          </p:cNvCxnSpPr>
          <p:nvPr/>
        </p:nvCxnSpPr>
        <p:spPr>
          <a:xfrm>
            <a:off x="7762899" y="1433633"/>
            <a:ext cx="577805" cy="321253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nica 19"/>
          <p:cNvCxnSpPr>
            <a:stCxn id="8" idx="5"/>
            <a:endCxn id="13" idx="0"/>
          </p:cNvCxnSpPr>
          <p:nvPr/>
        </p:nvCxnSpPr>
        <p:spPr>
          <a:xfrm>
            <a:off x="5101123" y="4641800"/>
            <a:ext cx="738803" cy="334683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ovná spojnica 20"/>
          <p:cNvCxnSpPr>
            <a:stCxn id="9" idx="5"/>
            <a:endCxn id="15" idx="0"/>
          </p:cNvCxnSpPr>
          <p:nvPr/>
        </p:nvCxnSpPr>
        <p:spPr>
          <a:xfrm>
            <a:off x="10198670" y="4614644"/>
            <a:ext cx="799505" cy="473606"/>
          </a:xfrm>
          <a:prstGeom prst="line">
            <a:avLst/>
          </a:prstGeom>
          <a:ln w="57150">
            <a:solidFill>
              <a:schemeClr val="tx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Obrázok 2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83" l="0" r="9867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8422" y="2547614"/>
            <a:ext cx="1557412" cy="1653889"/>
          </a:xfrm>
          <a:prstGeom prst="rect">
            <a:avLst/>
          </a:prstGeom>
        </p:spPr>
      </p:pic>
      <p:sp>
        <p:nvSpPr>
          <p:cNvPr id="23" name="Oválna bublina 22"/>
          <p:cNvSpPr/>
          <p:nvPr/>
        </p:nvSpPr>
        <p:spPr>
          <a:xfrm flipH="1">
            <a:off x="8051801" y="68067"/>
            <a:ext cx="2437278" cy="1188116"/>
          </a:xfrm>
          <a:prstGeom prst="wedgeEllipseCallout">
            <a:avLst>
              <a:gd name="adj1" fmla="val -67901"/>
              <a:gd name="adj2" fmla="val 245533"/>
            </a:avLst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Obdĺžnik 23"/>
          <p:cNvSpPr/>
          <p:nvPr/>
        </p:nvSpPr>
        <p:spPr>
          <a:xfrm>
            <a:off x="8596217" y="419143"/>
            <a:ext cx="1210588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sk-SK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Doplň</a:t>
            </a:r>
            <a:endParaRPr lang="sk-SK" sz="3200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340959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070787" y="1287211"/>
            <a:ext cx="3214610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 6 =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1070787" y="2381307"/>
            <a:ext cx="3214610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 </a:t>
            </a:r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 </a:t>
            </a:r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1070787" y="3475403"/>
            <a:ext cx="3214610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 </a:t>
            </a:r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8 </a:t>
            </a:r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1070787" y="4569499"/>
            <a:ext cx="3214610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 </a:t>
            </a:r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5 </a:t>
            </a:r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1070787" y="5663595"/>
            <a:ext cx="3214610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 </a:t>
            </a:r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 </a:t>
            </a:r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4935378" y="1287211"/>
            <a:ext cx="3214610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 </a:t>
            </a:r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 </a:t>
            </a:r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4935378" y="2381307"/>
            <a:ext cx="3214610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 </a:t>
            </a:r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4 </a:t>
            </a:r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4935378" y="3475402"/>
            <a:ext cx="3214610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 </a:t>
            </a:r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 </a:t>
            </a:r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4935378" y="4569497"/>
            <a:ext cx="3214610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 </a:t>
            </a:r>
            <a:r>
              <a:rPr lang="sk-SK" sz="4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4935378" y="5663595"/>
            <a:ext cx="3214610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 </a:t>
            </a:r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7 </a:t>
            </a:r>
            <a:r>
              <a:rPr lang="sk-SK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sk-SK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3188464" y="1287211"/>
            <a:ext cx="837626" cy="83099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k-SK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3188464" y="2381307"/>
            <a:ext cx="837626" cy="83099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sk-SK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3188464" y="3475402"/>
            <a:ext cx="837626" cy="83099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k-SK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3188464" y="4569496"/>
            <a:ext cx="837626" cy="83099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sk-SK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3174817" y="5663589"/>
            <a:ext cx="837626" cy="83099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sk-SK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7093999" y="1287209"/>
            <a:ext cx="837626" cy="83099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k-SK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7066704" y="2381304"/>
            <a:ext cx="837626" cy="83099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k-SK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7053056" y="3475397"/>
            <a:ext cx="837626" cy="83099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k-SK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7039409" y="4569487"/>
            <a:ext cx="837626" cy="83099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bdĺžnik 20"/>
          <p:cNvSpPr/>
          <p:nvPr/>
        </p:nvSpPr>
        <p:spPr>
          <a:xfrm>
            <a:off x="7053056" y="5663572"/>
            <a:ext cx="837626" cy="83099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k-SK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Obrázok 2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83" l="0" r="9867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8422" y="2547614"/>
            <a:ext cx="1557412" cy="1653889"/>
          </a:xfrm>
          <a:prstGeom prst="rect">
            <a:avLst/>
          </a:prstGeom>
        </p:spPr>
      </p:pic>
      <p:sp>
        <p:nvSpPr>
          <p:cNvPr id="23" name="Oválna bublina 22"/>
          <p:cNvSpPr/>
          <p:nvPr/>
        </p:nvSpPr>
        <p:spPr>
          <a:xfrm flipH="1">
            <a:off x="7383439" y="68067"/>
            <a:ext cx="3105640" cy="1188116"/>
          </a:xfrm>
          <a:prstGeom prst="wedgeEllipseCallout">
            <a:avLst>
              <a:gd name="adj1" fmla="val -67901"/>
              <a:gd name="adj2" fmla="val 245533"/>
            </a:avLst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/>
              <a:t>Zopakuj si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3171372280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71287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k-SK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k-SK" sz="5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ínus 2"/>
          <p:cNvSpPr/>
          <p:nvPr/>
        </p:nvSpPr>
        <p:spPr>
          <a:xfrm>
            <a:off x="3411939" y="1474685"/>
            <a:ext cx="545911" cy="603307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C0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599294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vná sa 4"/>
          <p:cNvSpPr/>
          <p:nvPr/>
        </p:nvSpPr>
        <p:spPr>
          <a:xfrm>
            <a:off x="6339946" y="1516355"/>
            <a:ext cx="545911" cy="603307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7527301" y="1314673"/>
            <a:ext cx="1099208" cy="92333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Rovná spojnica 8"/>
          <p:cNvCxnSpPr>
            <a:stCxn id="4" idx="2"/>
            <a:endCxn id="14" idx="0"/>
          </p:cNvCxnSpPr>
          <p:nvPr/>
        </p:nvCxnSpPr>
        <p:spPr>
          <a:xfrm flipH="1">
            <a:off x="4042365" y="2279674"/>
            <a:ext cx="1106533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>
            <a:stCxn id="4" idx="2"/>
            <a:endCxn id="16" idx="0"/>
          </p:cNvCxnSpPr>
          <p:nvPr/>
        </p:nvCxnSpPr>
        <p:spPr>
          <a:xfrm>
            <a:off x="5148898" y="2279674"/>
            <a:ext cx="1180030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3411939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ál 15"/>
          <p:cNvSpPr/>
          <p:nvPr/>
        </p:nvSpPr>
        <p:spPr>
          <a:xfrm>
            <a:off x="5698502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vál 20"/>
          <p:cNvSpPr/>
          <p:nvPr/>
        </p:nvSpPr>
        <p:spPr>
          <a:xfrm rot="18590000">
            <a:off x="2455719" y="540800"/>
            <a:ext cx="1365194" cy="4193425"/>
          </a:xfrm>
          <a:prstGeom prst="ellipse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vál 21"/>
          <p:cNvSpPr/>
          <p:nvPr/>
        </p:nvSpPr>
        <p:spPr>
          <a:xfrm>
            <a:off x="1509644" y="2865743"/>
            <a:ext cx="1260851" cy="1168539"/>
          </a:xfrm>
          <a:prstGeom prst="ellipse">
            <a:avLst/>
          </a:prstGeom>
          <a:solidFill>
            <a:srgbClr val="FFFFCC"/>
          </a:solidFill>
          <a:ln w="76200">
            <a:solidFill>
              <a:srgbClr val="008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Obrázok 2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83" l="0" r="9867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350" y="3015550"/>
            <a:ext cx="2411346" cy="256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124543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50" autoRev="1" fill="remove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" autoRev="1" fill="remove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build="allAtOnce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71287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k-SK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k-SK" sz="5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ínus 2"/>
          <p:cNvSpPr/>
          <p:nvPr/>
        </p:nvSpPr>
        <p:spPr>
          <a:xfrm>
            <a:off x="3411939" y="1474685"/>
            <a:ext cx="545911" cy="603307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C0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599294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vná sa 4"/>
          <p:cNvSpPr/>
          <p:nvPr/>
        </p:nvSpPr>
        <p:spPr>
          <a:xfrm>
            <a:off x="6339946" y="1516355"/>
            <a:ext cx="545911" cy="603307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7527301" y="1314673"/>
            <a:ext cx="1099208" cy="92333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Rovná spojnica 6"/>
          <p:cNvCxnSpPr>
            <a:stCxn id="4" idx="2"/>
            <a:endCxn id="9" idx="0"/>
          </p:cNvCxnSpPr>
          <p:nvPr/>
        </p:nvCxnSpPr>
        <p:spPr>
          <a:xfrm flipH="1">
            <a:off x="4042365" y="2279674"/>
            <a:ext cx="1106533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>
            <a:stCxn id="4" idx="2"/>
            <a:endCxn id="10" idx="0"/>
          </p:cNvCxnSpPr>
          <p:nvPr/>
        </p:nvCxnSpPr>
        <p:spPr>
          <a:xfrm>
            <a:off x="5148898" y="2279674"/>
            <a:ext cx="1180030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3411939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5698502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ál 10"/>
          <p:cNvSpPr/>
          <p:nvPr/>
        </p:nvSpPr>
        <p:spPr>
          <a:xfrm rot="18590000">
            <a:off x="2455719" y="540800"/>
            <a:ext cx="1365194" cy="4193425"/>
          </a:xfrm>
          <a:prstGeom prst="ellipse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1509644" y="2865743"/>
            <a:ext cx="1260851" cy="1168539"/>
          </a:xfrm>
          <a:prstGeom prst="ellipse">
            <a:avLst/>
          </a:prstGeom>
          <a:solidFill>
            <a:srgbClr val="FFFFCC"/>
          </a:solidFill>
          <a:ln w="76200">
            <a:solidFill>
              <a:srgbClr val="008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Obrázok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83" l="0" r="9867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350" y="3015550"/>
            <a:ext cx="2411346" cy="256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96974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build="allAtOnce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71287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k-SK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k-SK" sz="5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ínus 2"/>
          <p:cNvSpPr/>
          <p:nvPr/>
        </p:nvSpPr>
        <p:spPr>
          <a:xfrm>
            <a:off x="3411939" y="1474685"/>
            <a:ext cx="545911" cy="603307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C0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599294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vná sa 4"/>
          <p:cNvSpPr/>
          <p:nvPr/>
        </p:nvSpPr>
        <p:spPr>
          <a:xfrm>
            <a:off x="6339946" y="1516355"/>
            <a:ext cx="545911" cy="603307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7527301" y="1314673"/>
            <a:ext cx="1099208" cy="92333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Rovná spojnica 6"/>
          <p:cNvCxnSpPr>
            <a:stCxn id="4" idx="2"/>
            <a:endCxn id="9" idx="0"/>
          </p:cNvCxnSpPr>
          <p:nvPr/>
        </p:nvCxnSpPr>
        <p:spPr>
          <a:xfrm flipH="1">
            <a:off x="4042365" y="2279674"/>
            <a:ext cx="1106533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>
            <a:stCxn id="4" idx="2"/>
            <a:endCxn id="10" idx="0"/>
          </p:cNvCxnSpPr>
          <p:nvPr/>
        </p:nvCxnSpPr>
        <p:spPr>
          <a:xfrm>
            <a:off x="5148898" y="2279674"/>
            <a:ext cx="1180030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3411939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5698502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ál 10"/>
          <p:cNvSpPr/>
          <p:nvPr/>
        </p:nvSpPr>
        <p:spPr>
          <a:xfrm rot="18590000">
            <a:off x="2455719" y="540800"/>
            <a:ext cx="1365194" cy="4193425"/>
          </a:xfrm>
          <a:prstGeom prst="ellipse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1509644" y="2865743"/>
            <a:ext cx="1260851" cy="1168539"/>
          </a:xfrm>
          <a:prstGeom prst="ellipse">
            <a:avLst/>
          </a:prstGeom>
          <a:solidFill>
            <a:srgbClr val="FFFFCC"/>
          </a:solidFill>
          <a:ln w="76200">
            <a:solidFill>
              <a:srgbClr val="008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Obrázok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83" l="0" r="9867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350" y="3015550"/>
            <a:ext cx="2411346" cy="256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275810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build="allAtOnce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71287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k-SK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sk-SK" sz="5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ínus 2"/>
          <p:cNvSpPr/>
          <p:nvPr/>
        </p:nvSpPr>
        <p:spPr>
          <a:xfrm>
            <a:off x="3411939" y="1474685"/>
            <a:ext cx="545911" cy="603307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C0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599294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vná sa 4"/>
          <p:cNvSpPr/>
          <p:nvPr/>
        </p:nvSpPr>
        <p:spPr>
          <a:xfrm>
            <a:off x="6339946" y="1516355"/>
            <a:ext cx="545911" cy="603307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7527301" y="1314673"/>
            <a:ext cx="1099208" cy="92333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Rovná spojnica 6"/>
          <p:cNvCxnSpPr>
            <a:stCxn id="4" idx="2"/>
            <a:endCxn id="9" idx="0"/>
          </p:cNvCxnSpPr>
          <p:nvPr/>
        </p:nvCxnSpPr>
        <p:spPr>
          <a:xfrm flipH="1">
            <a:off x="4042365" y="2279674"/>
            <a:ext cx="1106533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>
            <a:stCxn id="4" idx="2"/>
            <a:endCxn id="10" idx="0"/>
          </p:cNvCxnSpPr>
          <p:nvPr/>
        </p:nvCxnSpPr>
        <p:spPr>
          <a:xfrm>
            <a:off x="5148898" y="2279674"/>
            <a:ext cx="1180030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3411939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5698502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ál 10"/>
          <p:cNvSpPr/>
          <p:nvPr/>
        </p:nvSpPr>
        <p:spPr>
          <a:xfrm rot="18590000">
            <a:off x="2455719" y="540800"/>
            <a:ext cx="1365194" cy="4193425"/>
          </a:xfrm>
          <a:prstGeom prst="ellipse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1509644" y="2865743"/>
            <a:ext cx="1260851" cy="1168539"/>
          </a:xfrm>
          <a:prstGeom prst="ellipse">
            <a:avLst/>
          </a:prstGeom>
          <a:solidFill>
            <a:srgbClr val="FFFFCC"/>
          </a:solidFill>
          <a:ln w="76200">
            <a:solidFill>
              <a:srgbClr val="008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Obrázok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83" l="0" r="9867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350" y="3015550"/>
            <a:ext cx="2411346" cy="256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850852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build="allAtOnce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671287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sk-SK" sz="5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k-SK" sz="5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ínus 2"/>
          <p:cNvSpPr/>
          <p:nvPr/>
        </p:nvSpPr>
        <p:spPr>
          <a:xfrm>
            <a:off x="3411939" y="1474685"/>
            <a:ext cx="545911" cy="603307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C000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4599294" y="1356344"/>
            <a:ext cx="1099208" cy="92333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vná sa 4"/>
          <p:cNvSpPr/>
          <p:nvPr/>
        </p:nvSpPr>
        <p:spPr>
          <a:xfrm>
            <a:off x="6339946" y="1516355"/>
            <a:ext cx="545911" cy="603307"/>
          </a:xfrm>
          <a:prstGeom prst="mathEqua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7527301" y="1314673"/>
            <a:ext cx="1099208" cy="923330"/>
          </a:xfrm>
          <a:prstGeom prst="rect">
            <a:avLst/>
          </a:prstGeom>
          <a:solidFill>
            <a:srgbClr val="008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5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sk-SK" sz="5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Rovná spojnica 6"/>
          <p:cNvCxnSpPr>
            <a:stCxn id="4" idx="2"/>
            <a:endCxn id="9" idx="0"/>
          </p:cNvCxnSpPr>
          <p:nvPr/>
        </p:nvCxnSpPr>
        <p:spPr>
          <a:xfrm flipH="1">
            <a:off x="4042365" y="2279674"/>
            <a:ext cx="1106533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>
            <a:stCxn id="4" idx="2"/>
            <a:endCxn id="10" idx="0"/>
          </p:cNvCxnSpPr>
          <p:nvPr/>
        </p:nvCxnSpPr>
        <p:spPr>
          <a:xfrm>
            <a:off x="5148898" y="2279674"/>
            <a:ext cx="1180030" cy="50396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ál 8"/>
          <p:cNvSpPr/>
          <p:nvPr/>
        </p:nvSpPr>
        <p:spPr>
          <a:xfrm>
            <a:off x="3411939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5698502" y="2783635"/>
            <a:ext cx="1260851" cy="116853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ál 10"/>
          <p:cNvSpPr/>
          <p:nvPr/>
        </p:nvSpPr>
        <p:spPr>
          <a:xfrm rot="18590000">
            <a:off x="2455719" y="540800"/>
            <a:ext cx="1365194" cy="4193425"/>
          </a:xfrm>
          <a:prstGeom prst="ellipse">
            <a:avLst/>
          </a:prstGeom>
          <a:noFill/>
          <a:ln w="571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1509644" y="2865743"/>
            <a:ext cx="1260851" cy="1168539"/>
          </a:xfrm>
          <a:prstGeom prst="ellipse">
            <a:avLst/>
          </a:prstGeom>
          <a:solidFill>
            <a:srgbClr val="FFFFCC"/>
          </a:solidFill>
          <a:ln w="76200">
            <a:solidFill>
              <a:srgbClr val="008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sk-SK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k-SK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Obrázok 1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83" l="0" r="9867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350" y="3015550"/>
            <a:ext cx="2411346" cy="2560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431153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7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autoRev="1" fill="remove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build="allAtOnce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162</Words>
  <Application>Microsoft Office PowerPoint</Application>
  <PresentationFormat>Širokouhlá</PresentationFormat>
  <Paragraphs>119</Paragraphs>
  <Slides>17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Segoe Print</vt:lpstr>
      <vt:lpstr>Symbol</vt:lpstr>
      <vt:lpstr>Times New Roman</vt:lpstr>
      <vt:lpstr>Motív balíka Office</vt:lpstr>
      <vt:lpstr>Odčítanie  s rozkladom do 20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A teraz to skús sám!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Počítame s lienkou Lenkou</dc:title>
  <dc:creator>Marcela</dc:creator>
  <cp:lastModifiedBy>Marcela</cp:lastModifiedBy>
  <cp:revision>78</cp:revision>
  <dcterms:created xsi:type="dcterms:W3CDTF">2020-10-20T13:46:21Z</dcterms:created>
  <dcterms:modified xsi:type="dcterms:W3CDTF">2021-10-05T14:34:50Z</dcterms:modified>
</cp:coreProperties>
</file>