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6" r:id="rId3"/>
    <p:sldId id="287" r:id="rId4"/>
    <p:sldId id="289" r:id="rId5"/>
    <p:sldId id="285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8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76703" autoAdjust="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54E8-548C-41AA-9C36-EB0486317ED5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F8-23BA-4DEF-ACE0-CD942365EA4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54E8-548C-41AA-9C36-EB0486317ED5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F8-23BA-4DEF-ACE0-CD942365EA4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54E8-548C-41AA-9C36-EB0486317ED5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F8-23BA-4DEF-ACE0-CD942365EA4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F8DA-DDEF-4059-9E44-6E5F13D3231E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F742-8E8D-47C0-8F80-D831DA1A0A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F8DA-DDEF-4059-9E44-6E5F13D3231E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F742-8E8D-47C0-8F80-D831DA1A0A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F8DA-DDEF-4059-9E44-6E5F13D3231E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F742-8E8D-47C0-8F80-D831DA1A0A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F8DA-DDEF-4059-9E44-6E5F13D3231E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F742-8E8D-47C0-8F80-D831DA1A0A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F8DA-DDEF-4059-9E44-6E5F13D3231E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F742-8E8D-47C0-8F80-D831DA1A0A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F8DA-DDEF-4059-9E44-6E5F13D3231E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F742-8E8D-47C0-8F80-D831DA1A0A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F8DA-DDEF-4059-9E44-6E5F13D3231E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F742-8E8D-47C0-8F80-D831DA1A0A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F8DA-DDEF-4059-9E44-6E5F13D3231E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F742-8E8D-47C0-8F80-D831DA1A0A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54E8-548C-41AA-9C36-EB0486317ED5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F8-23BA-4DEF-ACE0-CD942365EA4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F8DA-DDEF-4059-9E44-6E5F13D3231E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F742-8E8D-47C0-8F80-D831DA1A0A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F8DA-DDEF-4059-9E44-6E5F13D3231E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F742-8E8D-47C0-8F80-D831DA1A0A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F8DA-DDEF-4059-9E44-6E5F13D3231E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1F742-8E8D-47C0-8F80-D831DA1A0A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54E8-548C-41AA-9C36-EB0486317ED5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F8-23BA-4DEF-ACE0-CD942365EA4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54E8-548C-41AA-9C36-EB0486317ED5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F8-23BA-4DEF-ACE0-CD942365EA4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54E8-548C-41AA-9C36-EB0486317ED5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F8-23BA-4DEF-ACE0-CD942365EA4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54E8-548C-41AA-9C36-EB0486317ED5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F8-23BA-4DEF-ACE0-CD942365EA4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54E8-548C-41AA-9C36-EB0486317ED5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F8-23BA-4DEF-ACE0-CD942365EA4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54E8-548C-41AA-9C36-EB0486317ED5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F8-23BA-4DEF-ACE0-CD942365EA4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54E8-548C-41AA-9C36-EB0486317ED5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99AF8-23BA-4DEF-ACE0-CD942365EA4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7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54E8-548C-41AA-9C36-EB0486317ED5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99AF8-23BA-4DEF-ACE0-CD942365EA4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7000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1F8DA-DDEF-4059-9E44-6E5F13D3231E}" type="datetimeFigureOut">
              <a:rPr lang="pl-PL" smtClean="0"/>
              <a:pPr/>
              <a:t>27.12.2022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1F742-8E8D-47C0-8F80-D831DA1A0A0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7000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404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 dirty="0" smtClean="0">
                <a:solidFill>
                  <a:schemeClr val="accent4"/>
                </a:solidFill>
              </a:rPr>
              <a:t/>
            </a:r>
            <a:br>
              <a:rPr lang="pl-PL" sz="4000" b="1" dirty="0" smtClean="0">
                <a:solidFill>
                  <a:schemeClr val="accent4"/>
                </a:solidFill>
              </a:rPr>
            </a:br>
            <a:r>
              <a:rPr lang="pl-PL" sz="4000" b="1" dirty="0" smtClean="0">
                <a:solidFill>
                  <a:schemeClr val="accent4"/>
                </a:solidFill>
              </a:rPr>
              <a:t/>
            </a:r>
            <a:br>
              <a:rPr lang="pl-PL" sz="4000" b="1" dirty="0" smtClean="0">
                <a:solidFill>
                  <a:schemeClr val="accent4"/>
                </a:solidFill>
              </a:rPr>
            </a:br>
            <a:r>
              <a:rPr lang="pl-PL" sz="4000" b="1" dirty="0" smtClean="0">
                <a:solidFill>
                  <a:schemeClr val="accent4"/>
                </a:solidFill>
              </a:rPr>
              <a:t/>
            </a:r>
            <a:br>
              <a:rPr lang="pl-PL" sz="4000" b="1" dirty="0" smtClean="0">
                <a:solidFill>
                  <a:schemeClr val="accent4"/>
                </a:solidFill>
              </a:rPr>
            </a:br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PROJEKTY MIĘDZYNARODOWEJ WSPÓŁPACY SZKÓŁ</a:t>
            </a:r>
            <a:b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60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w Szkole Podstawowej nr 4</a:t>
            </a:r>
            <a:b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4000" b="1" dirty="0" smtClean="0">
                <a:solidFill>
                  <a:schemeClr val="tx2">
                    <a:lumMod val="75000"/>
                  </a:schemeClr>
                </a:solidFill>
              </a:rPr>
              <a:t>2020-2023</a:t>
            </a:r>
            <a:endParaRPr lang="pl-PL" sz="6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6286544" cy="218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00430" y="0"/>
            <a:ext cx="5643570" cy="1428736"/>
          </a:xfrm>
        </p:spPr>
        <p:txBody>
          <a:bodyPr/>
          <a:lstStyle/>
          <a:p>
            <a:pPr algn="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 smtClean="0"/>
          </a:p>
          <a:p>
            <a:pPr algn="r"/>
            <a:endParaRPr lang="pl-PL" sz="3600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E:\Na stronę projektu profilaktycznego\C3 Czechy\zdjęcia wybrane na str szkoły i do prezentacji\20221003_1529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5975"/>
            <a:ext cx="9144000" cy="4114800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1857364"/>
            <a:ext cx="4429124" cy="1428736"/>
          </a:xfrm>
        </p:spPr>
        <p:txBody>
          <a:bodyPr>
            <a:normAutofit/>
          </a:bodyPr>
          <a:lstStyle/>
          <a:p>
            <a:pPr algn="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E:\Na stronę projektu profilaktycznego\C3 Czechy\zdjęcia wybrane na str szkoły i do prezentacji\20221003_1535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872463" y="1485198"/>
            <a:ext cx="8113981" cy="4714908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1500174"/>
            <a:ext cx="3643306" cy="5357826"/>
          </a:xfrm>
        </p:spPr>
        <p:txBody>
          <a:bodyPr>
            <a:normAutofit/>
          </a:bodyPr>
          <a:lstStyle/>
          <a:p>
            <a:pPr algn="ctr"/>
            <a:r>
              <a:rPr lang="pl-PL" sz="3900" b="1" dirty="0" smtClean="0">
                <a:solidFill>
                  <a:srgbClr val="FF0000"/>
                </a:solidFill>
              </a:rPr>
              <a:t>2-8 października 2022</a:t>
            </a:r>
          </a:p>
          <a:p>
            <a:pPr algn="ctr"/>
            <a:r>
              <a:rPr lang="pl-PL" sz="3900" b="1" dirty="0" smtClean="0">
                <a:solidFill>
                  <a:srgbClr val="FF0000"/>
                </a:solidFill>
              </a:rPr>
              <a:t/>
            </a:r>
            <a:br>
              <a:rPr lang="pl-PL" sz="3900" b="1" dirty="0" smtClean="0">
                <a:solidFill>
                  <a:srgbClr val="FF0000"/>
                </a:solidFill>
              </a:rPr>
            </a:br>
            <a:r>
              <a:rPr lang="pl-PL" sz="3900" b="1" dirty="0" smtClean="0">
                <a:solidFill>
                  <a:srgbClr val="FF0000"/>
                </a:solidFill>
              </a:rPr>
              <a:t>Czechy - Liberec</a:t>
            </a:r>
            <a:br>
              <a:rPr lang="pl-PL" sz="3900" b="1" dirty="0" smtClean="0">
                <a:solidFill>
                  <a:srgbClr val="FF0000"/>
                </a:solidFill>
              </a:rPr>
            </a:br>
            <a:endParaRPr lang="pl-PL" sz="3900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E:\Na stronę projektu profilaktycznego\C3 Czechy\zdjęcia wybrane na str szkoły i do prezentacji\20221004_1332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28810" y="1500158"/>
            <a:ext cx="9144000" cy="5286380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428992" y="0"/>
            <a:ext cx="5715008" cy="1500174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pl-PL" sz="39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900" b="1" dirty="0" smtClean="0">
                <a:solidFill>
                  <a:srgbClr val="FF0000"/>
                </a:solidFill>
              </a:rPr>
            </a:br>
            <a:r>
              <a:rPr lang="pl-PL" sz="3900" b="1" dirty="0" smtClean="0">
                <a:solidFill>
                  <a:srgbClr val="FF0000"/>
                </a:solidFill>
              </a:rPr>
              <a:t>Czechy - Liberec</a:t>
            </a:r>
            <a:br>
              <a:rPr lang="pl-PL" sz="3900" b="1" dirty="0" smtClean="0">
                <a:solidFill>
                  <a:srgbClr val="FF0000"/>
                </a:solidFill>
              </a:rPr>
            </a:br>
            <a:endParaRPr lang="pl-PL" sz="3900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E:\Na stronę projektu profilaktycznego\C3 Czechy\zdjęcia wybrane na str szkoły i do prezentacji\20221004_1344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21694"/>
            <a:ext cx="9144000" cy="4450578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1643050"/>
            <a:ext cx="3714744" cy="5000660"/>
          </a:xfrm>
        </p:spPr>
        <p:txBody>
          <a:bodyPr>
            <a:normAutofit/>
          </a:bodyPr>
          <a:lstStyle/>
          <a:p>
            <a:pPr algn="ctr"/>
            <a:r>
              <a:rPr lang="pl-PL" sz="3900" b="1" dirty="0" smtClean="0">
                <a:solidFill>
                  <a:srgbClr val="FF0000"/>
                </a:solidFill>
              </a:rPr>
              <a:t>2-8 października 2022</a:t>
            </a:r>
          </a:p>
          <a:p>
            <a:pPr algn="ctr"/>
            <a:r>
              <a:rPr lang="pl-PL" sz="3900" b="1" dirty="0" smtClean="0">
                <a:solidFill>
                  <a:srgbClr val="FF0000"/>
                </a:solidFill>
              </a:rPr>
              <a:t/>
            </a:r>
            <a:br>
              <a:rPr lang="pl-PL" sz="3900" b="1" dirty="0" smtClean="0">
                <a:solidFill>
                  <a:srgbClr val="FF0000"/>
                </a:solidFill>
              </a:rPr>
            </a:br>
            <a:r>
              <a:rPr lang="pl-PL" sz="3900" b="1" dirty="0" smtClean="0">
                <a:solidFill>
                  <a:srgbClr val="FF0000"/>
                </a:solidFill>
              </a:rPr>
              <a:t>Czechy - Liberec</a:t>
            </a:r>
            <a:br>
              <a:rPr lang="pl-PL" sz="3900" b="1" dirty="0" smtClean="0">
                <a:solidFill>
                  <a:srgbClr val="FF0000"/>
                </a:solidFill>
              </a:rPr>
            </a:br>
            <a:endParaRPr lang="pl-PL" sz="3900" dirty="0" smtClean="0"/>
          </a:p>
          <a:p>
            <a:pPr algn="ctr"/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E:\Na stronę projektu profilaktycznego\C3 Czechy\zdjęcia wybrane na str szkoły i do prezentacji\20221004_1429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52008" y="1226550"/>
            <a:ext cx="6826297" cy="4357686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00430" y="0"/>
            <a:ext cx="5643570" cy="1500174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pl-PL" sz="39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900" b="1" dirty="0" smtClean="0">
                <a:solidFill>
                  <a:srgbClr val="FF0000"/>
                </a:solidFill>
              </a:rPr>
            </a:br>
            <a:r>
              <a:rPr lang="pl-PL" sz="3900" b="1" dirty="0" smtClean="0">
                <a:solidFill>
                  <a:srgbClr val="FF0000"/>
                </a:solidFill>
              </a:rPr>
              <a:t>Czechy - Liberec</a:t>
            </a:r>
            <a:br>
              <a:rPr lang="pl-PL" sz="3900" b="1" dirty="0" smtClean="0">
                <a:solidFill>
                  <a:srgbClr val="FF0000"/>
                </a:solidFill>
              </a:rPr>
            </a:br>
            <a:endParaRPr lang="pl-PL" sz="3900" dirty="0" smtClean="0"/>
          </a:p>
          <a:p>
            <a:endParaRPr lang="pl-PL" dirty="0"/>
          </a:p>
        </p:txBody>
      </p:sp>
      <p:pic>
        <p:nvPicPr>
          <p:cNvPr id="12290" name="Picture 2" descr="E:\Na stronę projektu profilaktycznego\C3 Czechy\zdjęcia wybrane na str szkoły i do prezentacji\20221004_1438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85974"/>
            <a:ext cx="9144000" cy="4772025"/>
          </a:xfrm>
          <a:prstGeom prst="rect">
            <a:avLst/>
          </a:prstGeom>
          <a:noFill/>
        </p:spPr>
      </p:pic>
      <p:pic>
        <p:nvPicPr>
          <p:cNvPr id="6" name="Obraz 5" descr="C:\Users\Acer\Desktop\EU-flag-Erasmus_vect_P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428992" y="0"/>
            <a:ext cx="5715008" cy="142873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pl-PL" sz="39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900" b="1" dirty="0" smtClean="0">
                <a:solidFill>
                  <a:srgbClr val="FF0000"/>
                </a:solidFill>
              </a:rPr>
            </a:br>
            <a:r>
              <a:rPr lang="pl-PL" sz="3900" b="1" dirty="0" smtClean="0">
                <a:solidFill>
                  <a:srgbClr val="FF0000"/>
                </a:solidFill>
              </a:rPr>
              <a:t>Czechy - Liberec</a:t>
            </a:r>
            <a:br>
              <a:rPr lang="pl-PL" sz="3900" b="1" dirty="0" smtClean="0">
                <a:solidFill>
                  <a:srgbClr val="FF0000"/>
                </a:solidFill>
              </a:rPr>
            </a:br>
            <a:endParaRPr lang="pl-PL" sz="3900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E:\Na stronę projektu profilaktycznego\C3 Czechy\zdjęcia wybrane na str szkoły i do prezentacji\20221005_1239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7095"/>
            <a:ext cx="9144000" cy="4770905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428992" y="0"/>
            <a:ext cx="5715008" cy="142873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pl-PL" sz="39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900" b="1" dirty="0" smtClean="0">
                <a:solidFill>
                  <a:srgbClr val="FF0000"/>
                </a:solidFill>
              </a:rPr>
            </a:br>
            <a:r>
              <a:rPr lang="pl-PL" sz="3900" b="1" dirty="0" smtClean="0">
                <a:solidFill>
                  <a:srgbClr val="FF0000"/>
                </a:solidFill>
              </a:rPr>
              <a:t>Czechy - Liberec</a:t>
            </a:r>
            <a:br>
              <a:rPr lang="pl-PL" sz="3900" b="1" dirty="0" smtClean="0">
                <a:solidFill>
                  <a:srgbClr val="FF0000"/>
                </a:solidFill>
              </a:rPr>
            </a:br>
            <a:endParaRPr lang="pl-PL" sz="3900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E:\Na stronę projektu profilaktycznego\C3 Czechy\zdjęcia wybrane na str szkoły i do prezentacji\20221005_1242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0256"/>
            <a:ext cx="9144000" cy="4807744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71868" y="0"/>
            <a:ext cx="5572132" cy="1500174"/>
          </a:xfrm>
        </p:spPr>
        <p:txBody>
          <a:bodyPr/>
          <a:lstStyle/>
          <a:p>
            <a:pPr algn="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E:\Na stronę projektu profilaktycznego\C3 Czechy\zdjęcia wybrane na str szkoły i do prezentacji\20221005_1245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5974"/>
            <a:ext cx="9144000" cy="4772025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428992" y="0"/>
            <a:ext cx="5715008" cy="142873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pl-PL" sz="39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900" b="1" dirty="0" smtClean="0">
                <a:solidFill>
                  <a:srgbClr val="FF0000"/>
                </a:solidFill>
              </a:rPr>
            </a:br>
            <a:r>
              <a:rPr lang="pl-PL" sz="3900" b="1" dirty="0" smtClean="0">
                <a:solidFill>
                  <a:srgbClr val="FF0000"/>
                </a:solidFill>
              </a:rPr>
              <a:t>Czechy - Liberec</a:t>
            </a:r>
            <a:br>
              <a:rPr lang="pl-PL" sz="3900" b="1" dirty="0" smtClean="0">
                <a:solidFill>
                  <a:srgbClr val="FF0000"/>
                </a:solidFill>
              </a:rPr>
            </a:br>
            <a:endParaRPr lang="pl-PL" sz="3900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E:\Na stronę projektu profilaktycznego\C3 Czechy\zdjęcia wybrane na str szkoły i do prezentacji\20221005_1246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7095"/>
            <a:ext cx="9144000" cy="4770905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sz="5400" b="1" dirty="0">
                <a:solidFill>
                  <a:srgbClr val="FF0000"/>
                </a:solidFill>
              </a:rPr>
              <a:t>PROJEKT </a:t>
            </a:r>
            <a:br>
              <a:rPr lang="pl-PL" sz="5400" b="1" dirty="0">
                <a:solidFill>
                  <a:srgbClr val="FF0000"/>
                </a:solidFill>
              </a:rPr>
            </a:br>
            <a:r>
              <a:rPr lang="pl-PL" sz="5400" b="1" dirty="0">
                <a:solidFill>
                  <a:schemeClr val="tx2"/>
                </a:solidFill>
              </a:rPr>
              <a:t>„PEER BULLYING  AND ALTERNATIVE SOLUTIONS IN EUROPEAN ASPECT”</a:t>
            </a:r>
            <a:br>
              <a:rPr lang="pl-PL" sz="5400" b="1" dirty="0">
                <a:solidFill>
                  <a:schemeClr val="tx2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/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 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Polska – </a:t>
            </a:r>
            <a:r>
              <a:rPr lang="pl-PL" b="1" dirty="0" smtClean="0">
                <a:solidFill>
                  <a:srgbClr val="002060"/>
                </a:solidFill>
              </a:rPr>
              <a:t>Portugalia – Sycylia</a:t>
            </a:r>
            <a:br>
              <a:rPr lang="pl-PL" b="1" dirty="0" smtClean="0">
                <a:solidFill>
                  <a:srgbClr val="002060"/>
                </a:solidFill>
              </a:rPr>
            </a:br>
            <a:r>
              <a:rPr lang="pl-PL" b="1" dirty="0" smtClean="0">
                <a:solidFill>
                  <a:srgbClr val="002060"/>
                </a:solidFill>
              </a:rPr>
              <a:t>Czechy - Turcja</a:t>
            </a:r>
            <a:r>
              <a:rPr lang="pl-PL" b="1" dirty="0">
                <a:solidFill>
                  <a:srgbClr val="002060"/>
                </a:solidFill>
              </a:rPr>
              <a:t/>
            </a:r>
            <a:br>
              <a:rPr lang="pl-PL" b="1" dirty="0">
                <a:solidFill>
                  <a:srgbClr val="002060"/>
                </a:solidFill>
              </a:rPr>
            </a:br>
            <a:endParaRPr lang="pl-PL" dirty="0"/>
          </a:p>
        </p:txBody>
      </p:sp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1500174"/>
            <a:ext cx="3571868" cy="5357826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</a:p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/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E:\Na stronę projektu profilaktycznego\C3 Czechy\zdjęcia wybrane na str szkoły i do prezentacji\20221005_1307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43124" y="-142876"/>
            <a:ext cx="9144000" cy="4857752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1428736"/>
            <a:ext cx="3286116" cy="5429264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</a:p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/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E:\Na stronę projektu profilaktycznego\C3 Czechy\zdjęcia wybrane na str szkoły i do prezentacji\20221005_170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357438" y="1071530"/>
            <a:ext cx="9144000" cy="4429124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00430" y="0"/>
            <a:ext cx="5643570" cy="1500174"/>
          </a:xfrm>
        </p:spPr>
        <p:txBody>
          <a:bodyPr/>
          <a:lstStyle/>
          <a:p>
            <a:pPr algn="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E:\Na stronę projektu profilaktycznego\C3 Czechy\zdjęcia wybrane na str szkoły i do prezentacji\20221006_10125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5974"/>
            <a:ext cx="9144000" cy="4772025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428992" y="0"/>
            <a:ext cx="5715008" cy="1428736"/>
          </a:xfrm>
        </p:spPr>
        <p:txBody>
          <a:bodyPr/>
          <a:lstStyle/>
          <a:p>
            <a:pPr algn="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E:\Na stronę projektu profilaktycznego\C3 Czechy\zdjęcia wybrane na str szkoły i do prezentacji\20221006_1013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5974"/>
            <a:ext cx="9144000" cy="4772025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00430" y="0"/>
            <a:ext cx="5643570" cy="1428736"/>
          </a:xfrm>
        </p:spPr>
        <p:txBody>
          <a:bodyPr/>
          <a:lstStyle/>
          <a:p>
            <a:pPr algn="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E:\Na stronę projektu profilaktycznego\C3 Czechy\zdjęcia wybrane na str szkoły i do prezentacji\20221006_1016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5974"/>
            <a:ext cx="9144000" cy="4772025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1500174"/>
            <a:ext cx="3500430" cy="5214974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</a:p>
          <a:p>
            <a:pPr algn="ctr"/>
            <a:endParaRPr lang="pl-PL" sz="3600" b="1" dirty="0">
              <a:solidFill>
                <a:srgbClr val="FF0000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/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 smtClean="0"/>
          </a:p>
          <a:p>
            <a:pPr algn="ctr"/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E:\Na stronę projektu profilaktycznego\C3 Czechy\zdjęcia wybrane na str szkoły i do prezentacji\20221006_1414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85950" y="1857332"/>
            <a:ext cx="9144000" cy="4857784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00430" y="0"/>
            <a:ext cx="5643570" cy="142873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endParaRPr lang="pl-PL" sz="3600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E:\Na stronę projektu profilaktycznego\C3 Czechy\zdjęcia wybrane na str szkoły i do prezentacji\20221006_1430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7095"/>
            <a:ext cx="9144000" cy="4770905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1500174"/>
            <a:ext cx="3428992" cy="5357826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</a:p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/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 smtClean="0"/>
          </a:p>
          <a:p>
            <a:pPr algn="ctr"/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E:\Na stronę projektu profilaktycznego\C3 Czechy\zdjęcia wybrane na str szkoły i do prezentacji\20221006_1429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10551" y="824554"/>
            <a:ext cx="6923394" cy="5143504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71868" y="0"/>
            <a:ext cx="5572132" cy="150017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endParaRPr lang="pl-PL" sz="3600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E:\Na stronę projektu profilaktycznego\C3 Czechy\zdjęcia wybrane na str szkoły i do prezentacji\20221006_1438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5974"/>
            <a:ext cx="9144000" cy="4772025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714744" y="0"/>
            <a:ext cx="5429256" cy="150017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endParaRPr lang="pl-PL" sz="3600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E:\Na stronę projektu profilaktycznego\C3 Czechy\zdjęcia wybrane na str szkoły i do prezentacji\20221006_1501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21694"/>
            <a:ext cx="9144000" cy="4736306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b="1" dirty="0" smtClean="0">
                <a:solidFill>
                  <a:srgbClr val="002060"/>
                </a:solidFill>
              </a:rPr>
              <a:t>W dniach 2-8 października 2022 </a:t>
            </a:r>
            <a:r>
              <a:rPr lang="pl-PL" b="1" dirty="0" err="1" smtClean="0">
                <a:solidFill>
                  <a:srgbClr val="002060"/>
                </a:solidFill>
              </a:rPr>
              <a:t>r</a:t>
            </a:r>
            <a:endParaRPr lang="pl-PL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pl-PL" b="1" dirty="0">
                <a:solidFill>
                  <a:srgbClr val="002060"/>
                </a:solidFill>
              </a:rPr>
              <a:t>o</a:t>
            </a:r>
            <a:r>
              <a:rPr lang="pl-PL" b="1" dirty="0" smtClean="0">
                <a:solidFill>
                  <a:srgbClr val="002060"/>
                </a:solidFill>
              </a:rPr>
              <a:t>dbyło się międzynarodowe spotkanie uczniów </a:t>
            </a:r>
            <a:r>
              <a:rPr lang="pl-PL" b="1" dirty="0" smtClean="0">
                <a:solidFill>
                  <a:srgbClr val="FF0000"/>
                </a:solidFill>
              </a:rPr>
              <a:t>w Czechach – miasto Liberec</a:t>
            </a:r>
          </a:p>
          <a:p>
            <a:pPr>
              <a:buNone/>
            </a:pPr>
            <a:r>
              <a:rPr lang="pl-PL" b="1" u="sng" dirty="0" smtClean="0">
                <a:solidFill>
                  <a:srgbClr val="002060"/>
                </a:solidFill>
              </a:rPr>
              <a:t>Wzięli w nim udział uczniowie:</a:t>
            </a:r>
          </a:p>
          <a:p>
            <a:pPr>
              <a:buFont typeface="Wingdings" pitchFamily="2" charset="2"/>
              <a:buChar char="Ø"/>
            </a:pPr>
            <a:r>
              <a:rPr lang="pl-PL" sz="4000" b="1" dirty="0" smtClean="0">
                <a:solidFill>
                  <a:srgbClr val="002060"/>
                </a:solidFill>
              </a:rPr>
              <a:t>Julia Maciąg kl. 8a</a:t>
            </a:r>
          </a:p>
          <a:p>
            <a:pPr>
              <a:buFont typeface="Wingdings" pitchFamily="2" charset="2"/>
              <a:buChar char="Ø"/>
            </a:pPr>
            <a:r>
              <a:rPr lang="pl-PL" sz="4000" b="1" dirty="0" smtClean="0">
                <a:solidFill>
                  <a:srgbClr val="002060"/>
                </a:solidFill>
              </a:rPr>
              <a:t>Weronika Obara kl. 8a</a:t>
            </a:r>
          </a:p>
          <a:p>
            <a:pPr>
              <a:buFont typeface="Wingdings" pitchFamily="2" charset="2"/>
              <a:buChar char="Ø"/>
            </a:pPr>
            <a:r>
              <a:rPr lang="pl-PL" sz="4000" b="1" dirty="0" smtClean="0">
                <a:solidFill>
                  <a:srgbClr val="002060"/>
                </a:solidFill>
              </a:rPr>
              <a:t>Oliwia Sucharska kl. 8a</a:t>
            </a:r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14776" cy="129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00430" y="0"/>
            <a:ext cx="5643570" cy="1500174"/>
          </a:xfrm>
        </p:spPr>
        <p:txBody>
          <a:bodyPr/>
          <a:lstStyle/>
          <a:p>
            <a:pPr algn="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E:\Na stronę projektu profilaktycznego\C3 Czechy\zdjęcia wybrane na str szkoły i do prezentacji\20221007_0928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21694"/>
            <a:ext cx="9144000" cy="4236264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357554" y="0"/>
            <a:ext cx="5786446" cy="1428736"/>
          </a:xfrm>
        </p:spPr>
        <p:txBody>
          <a:bodyPr/>
          <a:lstStyle/>
          <a:p>
            <a:pPr algn="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E:\Na stronę projektu profilaktycznego\C3 Czechy\zdjęcia wybrane na str szkoły i do prezentacji\20221007_1159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5975"/>
            <a:ext cx="9144000" cy="4114800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428992" y="0"/>
            <a:ext cx="5715008" cy="142873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endParaRPr lang="pl-PL" sz="3600" dirty="0" smtClean="0"/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91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E:\Na stronę projektu profilaktycznego\C3 Czechy\zdjęcia wybrane na str szkoły i do prezentacji\20221008_1148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5974"/>
            <a:ext cx="9144000" cy="4772025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pl-PL" sz="28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pl-PL" sz="28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pl-PL" sz="2800" b="1" dirty="0" smtClean="0">
                <a:solidFill>
                  <a:srgbClr val="002060"/>
                </a:solidFill>
              </a:rPr>
              <a:t>Wykonanie:</a:t>
            </a:r>
          </a:p>
          <a:p>
            <a:pPr algn="ctr">
              <a:buNone/>
            </a:pPr>
            <a:r>
              <a:rPr lang="pl-PL" sz="3600" b="1" dirty="0" smtClean="0">
                <a:solidFill>
                  <a:srgbClr val="002060"/>
                </a:solidFill>
              </a:rPr>
              <a:t>Krystyna Litwin</a:t>
            </a:r>
          </a:p>
          <a:p>
            <a:pPr algn="ctr">
              <a:buNone/>
            </a:pPr>
            <a:r>
              <a:rPr lang="pl-PL" b="1" dirty="0" smtClean="0">
                <a:solidFill>
                  <a:srgbClr val="002060"/>
                </a:solidFill>
              </a:rPr>
              <a:t>Szkolny Koordynator Projektów</a:t>
            </a:r>
          </a:p>
          <a:p>
            <a:endParaRPr lang="pl-PL" dirty="0"/>
          </a:p>
        </p:txBody>
      </p:sp>
      <p:pic>
        <p:nvPicPr>
          <p:cNvPr id="7" name="Obraz 6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21429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1428736"/>
            <a:ext cx="3428992" cy="5429264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</a:p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/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endParaRPr lang="pl-PL" sz="3600" dirty="0" smtClean="0"/>
          </a:p>
          <a:p>
            <a:pPr algn="ctr"/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Na stronę projektu profilaktycznego\C3 Czechy\zdjęcia wybrane na str szkoły i do prezentacji\20221002_1421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43092" y="1143000"/>
            <a:ext cx="9072626" cy="4929190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3571868" y="214290"/>
            <a:ext cx="5572132" cy="1285884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</a:p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</a:p>
          <a:p>
            <a:pPr algn="ctr"/>
            <a:endParaRPr lang="pl-PL" sz="2800" b="1" dirty="0" smtClean="0">
              <a:solidFill>
                <a:schemeClr val="tx2"/>
              </a:solidFill>
            </a:endParaRPr>
          </a:p>
          <a:p>
            <a:endParaRPr lang="pl-PL" sz="2800" dirty="0">
              <a:solidFill>
                <a:schemeClr val="tx2"/>
              </a:solidFill>
            </a:endParaRPr>
          </a:p>
        </p:txBody>
      </p:sp>
      <p:pic>
        <p:nvPicPr>
          <p:cNvPr id="7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E:\Na stronę projektu profilaktycznego\C3 Czechy\zdjęcia wybrane na str szkoły i do prezentacji\20221003_0857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9144000" cy="4357694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00430" y="285728"/>
            <a:ext cx="5643570" cy="1214446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</a:p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</a:p>
          <a:p>
            <a:pPr algn="ctr"/>
            <a:endParaRPr lang="pl-PL" sz="3200" dirty="0">
              <a:solidFill>
                <a:srgbClr val="FF0000"/>
              </a:solidFill>
            </a:endParaRPr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Na stronę projektu profilaktycznego\C3 Czechy\zdjęcia wybrane na str szkoły i do prezentacji\20221003_1147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93131"/>
            <a:ext cx="9144000" cy="4114800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00430" y="0"/>
            <a:ext cx="5643570" cy="1357298"/>
          </a:xfrm>
        </p:spPr>
        <p:txBody>
          <a:bodyPr/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</a:p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</a:p>
          <a:p>
            <a:endParaRPr lang="pl-PL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E:\Na stronę projektu profilaktycznego\C3 Czechy\zdjęcia wybrane na str szkoły i do prezentacji\20221003_1428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85975"/>
            <a:ext cx="9144000" cy="4114800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pl-PL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Czechy - Liberec</a:t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/>
          </a:p>
        </p:txBody>
      </p:sp>
      <p:pic>
        <p:nvPicPr>
          <p:cNvPr id="15" name="Obraz 1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E:\Na stronę projektu profilaktycznego\C3 Czechy\zdjęcia wybrane na str szkoły i do prezentacji\20221003_1434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122" y="1785926"/>
            <a:ext cx="9207564" cy="4643470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71868" y="0"/>
            <a:ext cx="5572132" cy="1643050"/>
          </a:xfrm>
        </p:spPr>
        <p:txBody>
          <a:bodyPr>
            <a:noAutofit/>
          </a:bodyPr>
          <a:lstStyle/>
          <a:p>
            <a:pPr algn="r"/>
            <a:r>
              <a:rPr lang="pl-PL" sz="3600" b="1" dirty="0" smtClean="0">
                <a:solidFill>
                  <a:srgbClr val="FF0000"/>
                </a:solidFill>
              </a:rPr>
              <a:t>2-8 października 2022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r>
              <a:rPr lang="pl-PL" sz="3600" b="1" dirty="0" smtClean="0">
                <a:solidFill>
                  <a:srgbClr val="FF0000"/>
                </a:solidFill>
              </a:rPr>
              <a:t>Czechy - Liberec</a:t>
            </a:r>
            <a:br>
              <a:rPr lang="pl-PL" sz="3600" b="1" dirty="0" smtClean="0">
                <a:solidFill>
                  <a:srgbClr val="FF0000"/>
                </a:solidFill>
              </a:rPr>
            </a:br>
            <a:endParaRPr lang="pl-PL" sz="3600" dirty="0"/>
          </a:p>
        </p:txBody>
      </p:sp>
      <p:pic>
        <p:nvPicPr>
          <p:cNvPr id="5" name="Obraz 4" descr="C:\Users\Acer\Desktop\EU-flag-Erasmus_vect_P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8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E:\Na stronę projektu profilaktycznego\C3 Czechy\zdjęcia wybrane na str szkoły i do prezentacji\20221003_1435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93131"/>
            <a:ext cx="9144000" cy="4114800"/>
          </a:xfrm>
          <a:prstGeom prst="rect">
            <a:avLst/>
          </a:prstGeom>
          <a:noFill/>
        </p:spPr>
      </p:pic>
    </p:spTree>
  </p:cSld>
  <p:clrMapOvr>
    <a:masterClrMapping/>
  </p:clrMapOvr>
  <p:transition advTm="7000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141</Words>
  <Application>Microsoft Office PowerPoint</Application>
  <PresentationFormat>Pokaz na ekranie (4:3)</PresentationFormat>
  <Paragraphs>53</Paragraphs>
  <Slides>33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33</vt:i4>
      </vt:variant>
    </vt:vector>
  </HeadingPairs>
  <TitlesOfParts>
    <vt:vector size="35" baseType="lpstr">
      <vt:lpstr>Motyw pakietu Office</vt:lpstr>
      <vt:lpstr>Projekt niestandardowy</vt:lpstr>
      <vt:lpstr>   PROJEKTY MIĘDZYNARODOWEJ WSPÓŁPACY SZKÓŁ  w Szkole Podstawowej nr 4  2020-2023</vt:lpstr>
      <vt:lpstr>PROJEKT  „PEER BULLYING  AND ALTERNATIVE SOLUTIONS IN EUROPEAN ASPECT”    Polska – Portugalia – Sycylia Czechy - Turcja </vt:lpstr>
      <vt:lpstr>Slajd 3</vt:lpstr>
      <vt:lpstr>Slajd 4</vt:lpstr>
      <vt:lpstr>Slajd 5</vt:lpstr>
      <vt:lpstr>Slajd 6</vt:lpstr>
      <vt:lpstr>Slajd 7</vt:lpstr>
      <vt:lpstr>2-8 października 2022 Czechy - Liberec 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Acer</dc:creator>
  <cp:lastModifiedBy>Acer</cp:lastModifiedBy>
  <cp:revision>10</cp:revision>
  <dcterms:created xsi:type="dcterms:W3CDTF">2022-12-27T14:16:05Z</dcterms:created>
  <dcterms:modified xsi:type="dcterms:W3CDTF">2022-12-27T20:22:50Z</dcterms:modified>
</cp:coreProperties>
</file>