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2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9. 9. 2016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9. 9. 2016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9. 9. 2016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9. 9. 2016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9. 9. 2016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9. 9. 2016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9. 9. 2016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9. 9. 2016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9. 9. 2016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9. 9. 2016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9. 9. 2016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9. 9. 2016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685800" y="2514600"/>
            <a:ext cx="7772400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54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SPOLOČENSTVO ORGANIZMOV A EKOSYSTÉM</a:t>
            </a:r>
            <a:endParaRPr lang="sk-SK" sz="5400" b="1" dirty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SPOLOČENSTVO ORGANIZMOV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solidFill>
                  <a:schemeClr val="bg1"/>
                </a:solidFill>
                <a:latin typeface="Cambria" pitchFamily="18" charset="0"/>
              </a:rPr>
              <a:t>V Prírode žijú rôzne rastliny, ktoré tvoria </a:t>
            </a:r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spoločenstvo rastlín</a:t>
            </a:r>
            <a:r>
              <a:rPr lang="sk-SK" sz="2800" dirty="0" smtClean="0">
                <a:latin typeface="Cambria" pitchFamily="18" charset="0"/>
              </a:rPr>
              <a:t>. </a:t>
            </a:r>
          </a:p>
          <a:p>
            <a:r>
              <a:rPr lang="sk-SK" sz="2800" dirty="0" smtClean="0">
                <a:solidFill>
                  <a:schemeClr val="bg1"/>
                </a:solidFill>
                <a:latin typeface="Cambria" pitchFamily="18" charset="0"/>
              </a:rPr>
              <a:t>Živočíchy v prírode tvoria</a:t>
            </a:r>
            <a:r>
              <a:rPr lang="sk-SK" sz="2800" dirty="0" smtClean="0">
                <a:latin typeface="Cambria" pitchFamily="18" charset="0"/>
              </a:rPr>
              <a:t> </a:t>
            </a:r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spoločenstvo živočíchov</a:t>
            </a:r>
            <a:r>
              <a:rPr lang="sk-SK" sz="2800" dirty="0" smtClean="0">
                <a:latin typeface="Cambria" pitchFamily="18" charset="0"/>
              </a:rPr>
              <a:t>. </a:t>
            </a:r>
            <a:endParaRPr lang="sk-SK" sz="2800" dirty="0">
              <a:latin typeface="Cambria" pitchFamily="18" charset="0"/>
            </a:endParaRPr>
          </a:p>
        </p:txBody>
      </p:sp>
      <p:pic>
        <p:nvPicPr>
          <p:cNvPr id="1026" name="Picture 2" descr="http://us.123rf.com/450wm/blueringmedia/blueringmedia1311/blueringmedia131100203/23978067-ilustrace-ekosyst%C3%A9mu-v-rybn%C3%ADku.jpg?ver=6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52400" y="3505200"/>
            <a:ext cx="3505200" cy="249258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https://lh3.ggpht.com/dvt-EJHlFJFTxO5vm7zEtAXYJYj6W8-bdgyGVHrU_AvzMgF-np4VKVpOzoJW6EQDL5A=h9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124200"/>
            <a:ext cx="3124200" cy="2082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s://cdn.komensky.sk/thumb.php?server=svk&amp;id=246502&amp;type=4&amp;thumb=1"/>
          <p:cNvPicPr>
            <a:picLocks noChangeAspect="1" noChangeArrowheads="1"/>
          </p:cNvPicPr>
          <p:nvPr/>
        </p:nvPicPr>
        <p:blipFill>
          <a:blip r:embed="rId4" cstate="print"/>
          <a:srcRect l="8823" r="8824"/>
          <a:stretch>
            <a:fillRect/>
          </a:stretch>
        </p:blipFill>
        <p:spPr bwMode="auto">
          <a:xfrm>
            <a:off x="6023113" y="4572000"/>
            <a:ext cx="2968487" cy="21336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Zviera, Roztomilý, Tučniak, Tu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800600"/>
            <a:ext cx="1817688" cy="1905001"/>
          </a:xfrm>
          <a:prstGeom prst="rect">
            <a:avLst/>
          </a:prstGeom>
          <a:noFill/>
        </p:spPr>
      </p:pic>
      <p:pic>
        <p:nvPicPr>
          <p:cNvPr id="1034" name="Picture 10" descr="Sova, Zviera, Vták, Počítač, Funny, Notebook, Správc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2971800"/>
            <a:ext cx="1437746" cy="14478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SPOLOČENSTVO ORGANIZMOV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Organizmy</a:t>
            </a:r>
            <a:r>
              <a:rPr lang="sk-SK" sz="2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potrebujú</a:t>
            </a:r>
            <a:r>
              <a:rPr lang="sk-SK" sz="2800" dirty="0" smtClean="0">
                <a:solidFill>
                  <a:schemeClr val="bg1"/>
                </a:solidFill>
                <a:latin typeface="Cambria" pitchFamily="18" charset="0"/>
              </a:rPr>
              <a:t> na život neživé </a:t>
            </a:r>
            <a:br>
              <a:rPr lang="sk-SK" sz="28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sk-SK" sz="2800" dirty="0" smtClean="0">
                <a:solidFill>
                  <a:schemeClr val="bg1"/>
                </a:solidFill>
                <a:latin typeface="Cambria" pitchFamily="18" charset="0"/>
              </a:rPr>
              <a:t>prírodniny (</a:t>
            </a:r>
            <a:r>
              <a:rPr lang="sk-SK" sz="2800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voda, vzduch, slnečné žiarenie, </a:t>
            </a:r>
            <a:br>
              <a:rPr lang="sk-SK" sz="2800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</a:br>
            <a:r>
              <a:rPr lang="sk-SK" sz="2800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pôda</a:t>
            </a:r>
            <a:r>
              <a:rPr lang="sk-SK" sz="2800" dirty="0" smtClean="0">
                <a:solidFill>
                  <a:schemeClr val="bg1"/>
                </a:solidFill>
                <a:latin typeface="Cambria" pitchFamily="18" charset="0"/>
              </a:rPr>
              <a:t>).</a:t>
            </a:r>
          </a:p>
          <a:p>
            <a:r>
              <a:rPr lang="sk-SK" sz="2800" dirty="0" smtClean="0">
                <a:solidFill>
                  <a:schemeClr val="bg1"/>
                </a:solidFill>
                <a:latin typeface="Cambria" pitchFamily="18" charset="0"/>
              </a:rPr>
              <a:t>Spoločenstvá organizmov spolu s neživými prírodninami tvoria </a:t>
            </a:r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ekosystém</a:t>
            </a:r>
            <a:r>
              <a:rPr lang="sk-SK" sz="2800" dirty="0" smtClean="0">
                <a:solidFill>
                  <a:schemeClr val="bg1"/>
                </a:solidFill>
                <a:latin typeface="Cambria" pitchFamily="18" charset="0"/>
              </a:rPr>
              <a:t>. </a:t>
            </a:r>
            <a:endParaRPr lang="sk-SK" sz="28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5362" name="Picture 2" descr="http://www.dobrarada.sk/portals_pictures/i_001876/i_1876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038600"/>
            <a:ext cx="3333750" cy="2219326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8" descr="http://www.zschmelov.edu.sk/slnko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276600"/>
            <a:ext cx="1986481" cy="1567458"/>
          </a:xfrm>
          <a:prstGeom prst="rect">
            <a:avLst/>
          </a:prstGeom>
          <a:noFill/>
        </p:spPr>
      </p:pic>
      <p:pic>
        <p:nvPicPr>
          <p:cNvPr id="6" name="Picture 10" descr="http://www.cool-spot.nl/userdata/image/Water%20splash.jpg"/>
          <p:cNvPicPr>
            <a:picLocks noChangeAspect="1" noChangeArrowheads="1"/>
          </p:cNvPicPr>
          <p:nvPr/>
        </p:nvPicPr>
        <p:blipFill>
          <a:blip r:embed="rId4" cstate="print"/>
          <a:srcRect r="18222"/>
          <a:stretch>
            <a:fillRect/>
          </a:stretch>
        </p:blipFill>
        <p:spPr bwMode="auto">
          <a:xfrm>
            <a:off x="6629400" y="4953000"/>
            <a:ext cx="1828800" cy="1490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16" descr="http://www.zivavoda.cz/files/produkty/sal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4343400"/>
            <a:ext cx="2312958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sk-SK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EKOSYSTÉM</a:t>
            </a:r>
            <a:endParaRPr lang="sk-SK" dirty="0"/>
          </a:p>
        </p:txBody>
      </p:sp>
      <p:sp>
        <p:nvSpPr>
          <p:cNvPr id="5" name="Šípka dolu 4"/>
          <p:cNvSpPr/>
          <p:nvPr/>
        </p:nvSpPr>
        <p:spPr>
          <a:xfrm rot="2140603">
            <a:off x="2831230" y="1265946"/>
            <a:ext cx="381000" cy="685800"/>
          </a:xfrm>
          <a:prstGeom prst="down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Šípka dolu 5"/>
          <p:cNvSpPr/>
          <p:nvPr/>
        </p:nvSpPr>
        <p:spPr>
          <a:xfrm rot="19308754">
            <a:off x="5733823" y="1251009"/>
            <a:ext cx="381000" cy="685800"/>
          </a:xfrm>
          <a:prstGeom prst="down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1139820" y="2133600"/>
            <a:ext cx="259398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PRÍRODNÉ EKOSYSTÉMY</a:t>
            </a:r>
            <a:endParaRPr lang="sk-SK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5511845" y="2133600"/>
            <a:ext cx="226055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UMELÉ EKOSYSTÉMY</a:t>
            </a:r>
            <a:endParaRPr lang="sk-SK" b="1" dirty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37231" y="2743200"/>
            <a:ext cx="3206327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Nezasahuje do nich človek.</a:t>
            </a:r>
          </a:p>
          <a:p>
            <a:r>
              <a:rPr lang="sk-SK" sz="2000" i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Napr. les, jazero, potok, </a:t>
            </a:r>
            <a:r>
              <a:rPr lang="sk-SK" sz="2000" i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rieka</a:t>
            </a:r>
            <a:endParaRPr lang="sk-SK" sz="2000" i="1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7410" name="Picture 2" descr="http://www.keturist.sk/info/wp-content/uploads/2013/10/uhorn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581401"/>
            <a:ext cx="2232964" cy="16764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2" name="Picture 4" descr="http://www.oleole.sk/fotky6515/fotos/gen320/gen__vyr_3807kuzelny_les_for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733800"/>
            <a:ext cx="1732597" cy="25908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4" name="Picture 6" descr="http://www.milujemcestovanie.sk/wp-content/uploads/2013/03/Danube_by_Vienna__Austr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105400"/>
            <a:ext cx="2067278" cy="15240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BlokTextu 13"/>
          <p:cNvSpPr txBox="1"/>
          <p:nvPr/>
        </p:nvSpPr>
        <p:spPr>
          <a:xfrm>
            <a:off x="4724400" y="2743200"/>
            <a:ext cx="3676006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Ovplyvňuje ich ľudská činnosť.</a:t>
            </a:r>
          </a:p>
          <a:p>
            <a:r>
              <a:rPr lang="sk-SK" sz="2000" i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Napr. polia, sady, záhrady, parky </a:t>
            </a:r>
            <a:endParaRPr lang="sk-SK" sz="2000" i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7416" name="Picture 8" descr="http://img.topky.sk/cestovky/big/1420243.jpg/zaujimavosti-d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9900" y="3505200"/>
            <a:ext cx="2171700" cy="14478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8" name="Picture 10" descr="http://www.zahradna-architektura.com/assets/gallery/zahrady-018.jpg"/>
          <p:cNvPicPr>
            <a:picLocks noChangeAspect="1" noChangeArrowheads="1"/>
          </p:cNvPicPr>
          <p:nvPr/>
        </p:nvPicPr>
        <p:blipFill>
          <a:blip r:embed="rId6" cstate="print"/>
          <a:srcRect t="13043"/>
          <a:stretch>
            <a:fillRect/>
          </a:stretch>
        </p:blipFill>
        <p:spPr bwMode="auto">
          <a:xfrm>
            <a:off x="4953000" y="4114800"/>
            <a:ext cx="1986280" cy="12954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20" name="Picture 12" descr="http://www.slovenia.info/pictures/TB_attractions/1/2008/Mestni_park5_Slovenia_Slovenija_Maribor_Pohorje_Marko_Petrej_161164.jpg"/>
          <p:cNvPicPr>
            <a:picLocks noChangeAspect="1" noChangeArrowheads="1"/>
          </p:cNvPicPr>
          <p:nvPr/>
        </p:nvPicPr>
        <p:blipFill>
          <a:blip r:embed="rId7" cstate="print"/>
          <a:srcRect t="8889" b="20000"/>
          <a:stretch>
            <a:fillRect/>
          </a:stretch>
        </p:blipFill>
        <p:spPr bwMode="auto">
          <a:xfrm>
            <a:off x="6096000" y="5105400"/>
            <a:ext cx="2943225" cy="156972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Uvažujeme . . .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Uveď príklad dvoch neživých a dvoch živých </a:t>
            </a:r>
            <a:br>
              <a:rPr lang="sk-SK" sz="24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</a:br>
            <a:r>
              <a:rPr lang="sk-SK" sz="24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prírodnín ekosystému lesa, jazera (potoka), poľa.</a:t>
            </a:r>
          </a:p>
          <a:p>
            <a:endParaRPr lang="sk-SK" sz="2400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sk-SK" sz="24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Ako môže znečistenie vody, pôdy alebo ovzdušia </a:t>
            </a:r>
            <a:br>
              <a:rPr lang="sk-SK" sz="24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</a:br>
            <a:r>
              <a:rPr lang="sk-SK" sz="24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ovplyvniť ekosystémy?</a:t>
            </a:r>
          </a:p>
          <a:p>
            <a:endParaRPr lang="sk-SK" sz="2400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endParaRPr lang="sk-SK" sz="24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8434" name="Picture 2" descr="http://img.cas.sk/img/11/gallery/1822492_mozog-rozum-cvicenie-premyslanie-rozmyslanie-ludsky-mozog-hlav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149654"/>
            <a:ext cx="1905000" cy="1922163"/>
          </a:xfrm>
          <a:prstGeom prst="rect">
            <a:avLst/>
          </a:prstGeom>
          <a:noFill/>
        </p:spPr>
      </p:pic>
      <p:pic>
        <p:nvPicPr>
          <p:cNvPr id="18436" name="Picture 4" descr="http://54590677.swh.strato-hosting.eu/wp-content/uploads/2015/04/thin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3733800"/>
            <a:ext cx="1447800" cy="1425526"/>
          </a:xfrm>
          <a:prstGeom prst="rect">
            <a:avLst/>
          </a:prstGeom>
          <a:noFill/>
        </p:spPr>
      </p:pic>
      <p:pic>
        <p:nvPicPr>
          <p:cNvPr id="18438" name="Picture 6" descr="https://cdn.komensky.sk/thumb.php?server=svk&amp;id=246502&amp;type=4&amp;thumb=1"/>
          <p:cNvPicPr>
            <a:picLocks noChangeAspect="1" noChangeArrowheads="1"/>
          </p:cNvPicPr>
          <p:nvPr/>
        </p:nvPicPr>
        <p:blipFill>
          <a:blip r:embed="rId4" cstate="print"/>
          <a:srcRect l="8823" r="8824"/>
          <a:stretch>
            <a:fillRect/>
          </a:stretch>
        </p:blipFill>
        <p:spPr bwMode="auto">
          <a:xfrm>
            <a:off x="228599" y="3733800"/>
            <a:ext cx="3604591" cy="25908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40" name="Picture 8" descr="http://www.oskole.sk/userfiles/image/Sasa/prirodoveda1/Clipboard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3810000"/>
            <a:ext cx="2140650" cy="28542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75</Words>
  <Application>Microsoft Office PowerPoint</Application>
  <PresentationFormat>Prezentácia na obrazovke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6" baseType="lpstr">
      <vt:lpstr>Motív Office</vt:lpstr>
      <vt:lpstr>SPOLOČENSTVO ORGANIZMOV A EKOSYSTÉM</vt:lpstr>
      <vt:lpstr>SPOLOČENSTVO ORGANIZMOV</vt:lpstr>
      <vt:lpstr>SPOLOČENSTVO ORGANIZMOV</vt:lpstr>
      <vt:lpstr>EKOSYSTÉM</vt:lpstr>
      <vt:lpstr>Uvažujeme . . 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SPOLOČENSTVO ORGANIZMOV A EKOSYSTÉM</dc:title>
  <dc:creator>Lukáš Gyepes</dc:creator>
  <cp:lastModifiedBy>Lukáš Gyepes</cp:lastModifiedBy>
  <cp:revision>6</cp:revision>
  <dcterms:created xsi:type="dcterms:W3CDTF">2016-09-09T17:25:15Z</dcterms:created>
  <dcterms:modified xsi:type="dcterms:W3CDTF">2016-09-09T20:11:49Z</dcterms:modified>
</cp:coreProperties>
</file>