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Cranberry" charset="1" panose="00000000000000000000"/>
      <p:regular r:id="rId14"/>
    </p:embeddedFont>
    <p:embeddedFont>
      <p:font typeface="Hero" charset="1" panose="00000500000000000000"/>
      <p:regular r:id="rId15"/>
    </p:embeddedFont>
    <p:embeddedFont>
      <p:font typeface="Hero Bold" charset="1" panose="00000500000000000000"/>
      <p:regular r:id="rId16"/>
    </p:embeddedFont>
    <p:embeddedFont>
      <p:font typeface="Hero Light" charset="1" panose="000005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36" Target="slides/slide19.xml" Type="http://schemas.openxmlformats.org/officeDocument/2006/relationships/slide"/><Relationship Id="rId37" Target="slides/slide20.xml" Type="http://schemas.openxmlformats.org/officeDocument/2006/relationships/slide"/><Relationship Id="rId38" Target="slides/slide21.xml" Type="http://schemas.openxmlformats.org/officeDocument/2006/relationships/slide"/><Relationship Id="rId39" Target="slides/slide22.xml" Type="http://schemas.openxmlformats.org/officeDocument/2006/relationships/slide"/><Relationship Id="rId4" Target="theme/theme1.xml" Type="http://schemas.openxmlformats.org/officeDocument/2006/relationships/theme"/><Relationship Id="rId40" Target="slides/slide23.xml" Type="http://schemas.openxmlformats.org/officeDocument/2006/relationships/slide"/><Relationship Id="rId41" Target="slides/slide24.xml" Type="http://schemas.openxmlformats.org/officeDocument/2006/relationships/slide"/><Relationship Id="rId42" Target="slides/slide25.xml" Type="http://schemas.openxmlformats.org/officeDocument/2006/relationships/slide"/><Relationship Id="rId43" Target="slides/slide26.xml" Type="http://schemas.openxmlformats.org/officeDocument/2006/relationships/slide"/><Relationship Id="rId44" Target="slides/slide27.xml" Type="http://schemas.openxmlformats.org/officeDocument/2006/relationships/slide"/><Relationship Id="rId45" Target="slides/slide28.xml" Type="http://schemas.openxmlformats.org/officeDocument/2006/relationships/slide"/><Relationship Id="rId46" Target="slides/slide29.xml" Type="http://schemas.openxmlformats.org/officeDocument/2006/relationships/slide"/><Relationship Id="rId47" Target="slides/slide30.xml" Type="http://schemas.openxmlformats.org/officeDocument/2006/relationships/slide"/><Relationship Id="rId48" Target="slides/slide31.xml" Type="http://schemas.openxmlformats.org/officeDocument/2006/relationships/slide"/><Relationship Id="rId49" Target="slides/slide32.xml" Type="http://schemas.openxmlformats.org/officeDocument/2006/relationships/slide"/><Relationship Id="rId5" Target="tableStyles.xml" Type="http://schemas.openxmlformats.org/officeDocument/2006/relationships/tableStyles"/><Relationship Id="rId50" Target="slides/slide33.xml" Type="http://schemas.openxmlformats.org/officeDocument/2006/relationships/slide"/><Relationship Id="rId51" Target="slides/slide34.xml" Type="http://schemas.openxmlformats.org/officeDocument/2006/relationships/slide"/><Relationship Id="rId52" Target="slides/slide35.xml" Type="http://schemas.openxmlformats.org/officeDocument/2006/relationships/slide"/><Relationship Id="rId53" Target="slides/slide36.xml" Type="http://schemas.openxmlformats.org/officeDocument/2006/relationships/slide"/><Relationship Id="rId54" Target="slides/slide37.xml" Type="http://schemas.openxmlformats.org/officeDocument/2006/relationships/slide"/><Relationship Id="rId55" Target="slides/slide38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jpeg" Type="http://schemas.openxmlformats.org/officeDocument/2006/relationships/image"/><Relationship Id="rId11" Target="../media/image19.jpeg" Type="http://schemas.openxmlformats.org/officeDocument/2006/relationships/image"/><Relationship Id="rId12" Target="../media/image20.jpeg" Type="http://schemas.openxmlformats.org/officeDocument/2006/relationships/image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58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0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62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jpeg" Type="http://schemas.openxmlformats.org/officeDocument/2006/relationships/image"/><Relationship Id="rId3" Target="../media/image64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jpeg" Type="http://schemas.openxmlformats.org/officeDocument/2006/relationships/image"/><Relationship Id="rId3" Target="../media/image66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jpeg" Type="http://schemas.openxmlformats.org/officeDocument/2006/relationships/image"/><Relationship Id="rId3" Target="../media/VAGAFxrSaQU.mp4" Type="http://schemas.openxmlformats.org/officeDocument/2006/relationships/video"/><Relationship Id="rId4" Target="../media/VAGAFxrSaQU.mp4" Type="http://schemas.microsoft.com/office/2007/relationships/media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68.png" Type="http://schemas.openxmlformats.org/officeDocument/2006/relationships/image"/><Relationship Id="rId6" Target="../media/image69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VAGAF8469VI.mp4" Type="http://schemas.openxmlformats.org/officeDocument/2006/relationships/video"/><Relationship Id="rId4" Target="../media/VAGAF8469VI.mp4" Type="http://schemas.microsoft.com/office/2007/relationships/media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VAGAF8469VI.mp4" Type="http://schemas.openxmlformats.org/officeDocument/2006/relationships/video"/><Relationship Id="rId4" Target="../media/VAGAF8469VI.mp4" Type="http://schemas.microsoft.com/office/2007/relationships/media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71.jpeg" Type="http://schemas.openxmlformats.org/officeDocument/2006/relationships/image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68.png" Type="http://schemas.openxmlformats.org/officeDocument/2006/relationships/image"/><Relationship Id="rId6" Target="../media/image69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" t="0" r="-5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722662">
            <a:off x="-5450717" y="5262039"/>
            <a:ext cx="10375916" cy="7044025"/>
            <a:chOff x="0" y="0"/>
            <a:chExt cx="2732752" cy="185521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32752" cy="1855217"/>
            </a:xfrm>
            <a:custGeom>
              <a:avLst/>
              <a:gdLst/>
              <a:ahLst/>
              <a:cxnLst/>
              <a:rect r="r" b="b" t="t" l="l"/>
              <a:pathLst>
                <a:path h="1855217" w="2732752">
                  <a:moveTo>
                    <a:pt x="0" y="0"/>
                  </a:moveTo>
                  <a:lnTo>
                    <a:pt x="2732752" y="0"/>
                  </a:lnTo>
                  <a:lnTo>
                    <a:pt x="2732752" y="1855217"/>
                  </a:lnTo>
                  <a:lnTo>
                    <a:pt x="0" y="1855217"/>
                  </a:lnTo>
                  <a:close/>
                </a:path>
              </a:pathLst>
            </a:custGeom>
            <a:solidFill>
              <a:srgbClr val="AED4D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732752" cy="1893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5083745" cy="5083745"/>
          </a:xfrm>
          <a:custGeom>
            <a:avLst/>
            <a:gdLst/>
            <a:ahLst/>
            <a:cxnLst/>
            <a:rect r="r" b="b" t="t" l="l"/>
            <a:pathLst>
              <a:path h="5083745" w="5083745">
                <a:moveTo>
                  <a:pt x="0" y="0"/>
                </a:moveTo>
                <a:lnTo>
                  <a:pt x="5083745" y="0"/>
                </a:lnTo>
                <a:lnTo>
                  <a:pt x="5083745" y="5083745"/>
                </a:lnTo>
                <a:lnTo>
                  <a:pt x="0" y="508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2068677">
            <a:off x="12608000" y="-4110838"/>
            <a:ext cx="8070263" cy="9261909"/>
            <a:chOff x="0" y="0"/>
            <a:chExt cx="2125501" cy="243935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25501" cy="2439351"/>
            </a:xfrm>
            <a:custGeom>
              <a:avLst/>
              <a:gdLst/>
              <a:ahLst/>
              <a:cxnLst/>
              <a:rect r="r" b="b" t="t" l="l"/>
              <a:pathLst>
                <a:path h="2439351" w="2125501">
                  <a:moveTo>
                    <a:pt x="0" y="0"/>
                  </a:moveTo>
                  <a:lnTo>
                    <a:pt x="2125501" y="0"/>
                  </a:lnTo>
                  <a:lnTo>
                    <a:pt x="2125501" y="2439351"/>
                  </a:lnTo>
                  <a:lnTo>
                    <a:pt x="0" y="2439351"/>
                  </a:lnTo>
                  <a:close/>
                </a:path>
              </a:pathLst>
            </a:custGeom>
            <a:solidFill>
              <a:srgbClr val="C8B3E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125501" cy="2477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204255" y="5203255"/>
            <a:ext cx="5083745" cy="5083745"/>
          </a:xfrm>
          <a:custGeom>
            <a:avLst/>
            <a:gdLst/>
            <a:ahLst/>
            <a:cxnLst/>
            <a:rect r="r" b="b" t="t" l="l"/>
            <a:pathLst>
              <a:path h="5083745" w="5083745">
                <a:moveTo>
                  <a:pt x="0" y="0"/>
                </a:moveTo>
                <a:lnTo>
                  <a:pt x="5083745" y="0"/>
                </a:lnTo>
                <a:lnTo>
                  <a:pt x="5083745" y="5083745"/>
                </a:lnTo>
                <a:lnTo>
                  <a:pt x="0" y="508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732486" y="8784051"/>
            <a:ext cx="4754711" cy="907718"/>
          </a:xfrm>
          <a:custGeom>
            <a:avLst/>
            <a:gdLst/>
            <a:ahLst/>
            <a:cxnLst/>
            <a:rect r="r" b="b" t="t" l="l"/>
            <a:pathLst>
              <a:path h="907718" w="4754711">
                <a:moveTo>
                  <a:pt x="0" y="0"/>
                </a:moveTo>
                <a:lnTo>
                  <a:pt x="4754710" y="0"/>
                </a:lnTo>
                <a:lnTo>
                  <a:pt x="4754710" y="907718"/>
                </a:lnTo>
                <a:lnTo>
                  <a:pt x="0" y="907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192718" y="1851187"/>
            <a:ext cx="12541474" cy="6096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000"/>
              </a:lnSpc>
            </a:pPr>
            <a:r>
              <a:rPr lang="en-US" sz="15000">
                <a:solidFill>
                  <a:srgbClr val="FFFFFF"/>
                </a:solidFill>
                <a:latin typeface="Cranberry"/>
              </a:rPr>
              <a:t>WYMIANA UCZNIOWSKA 2023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4265776" y="595231"/>
            <a:ext cx="4754711" cy="907718"/>
          </a:xfrm>
          <a:custGeom>
            <a:avLst/>
            <a:gdLst/>
            <a:ahLst/>
            <a:cxnLst/>
            <a:rect r="r" b="b" t="t" l="l"/>
            <a:pathLst>
              <a:path h="907718" w="4754711">
                <a:moveTo>
                  <a:pt x="0" y="0"/>
                </a:moveTo>
                <a:lnTo>
                  <a:pt x="4754710" y="0"/>
                </a:lnTo>
                <a:lnTo>
                  <a:pt x="4754710" y="907718"/>
                </a:lnTo>
                <a:lnTo>
                  <a:pt x="0" y="907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541873" y="1382526"/>
            <a:ext cx="1245452" cy="1159346"/>
          </a:xfrm>
          <a:custGeom>
            <a:avLst/>
            <a:gdLst/>
            <a:ahLst/>
            <a:cxnLst/>
            <a:rect r="r" b="b" t="t" l="l"/>
            <a:pathLst>
              <a:path h="1159346" w="1245452">
                <a:moveTo>
                  <a:pt x="0" y="0"/>
                </a:moveTo>
                <a:lnTo>
                  <a:pt x="1245451" y="0"/>
                </a:lnTo>
                <a:lnTo>
                  <a:pt x="1245451" y="1159347"/>
                </a:lnTo>
                <a:lnTo>
                  <a:pt x="0" y="11593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111466" y="6753278"/>
            <a:ext cx="1245452" cy="1159346"/>
          </a:xfrm>
          <a:custGeom>
            <a:avLst/>
            <a:gdLst/>
            <a:ahLst/>
            <a:cxnLst/>
            <a:rect r="r" b="b" t="t" l="l"/>
            <a:pathLst>
              <a:path h="1159346" w="1245452">
                <a:moveTo>
                  <a:pt x="0" y="0"/>
                </a:moveTo>
                <a:lnTo>
                  <a:pt x="1245452" y="0"/>
                </a:lnTo>
                <a:lnTo>
                  <a:pt x="1245452" y="1159347"/>
                </a:lnTo>
                <a:lnTo>
                  <a:pt x="0" y="11593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31629" y="721532"/>
            <a:ext cx="2722179" cy="2722179"/>
          </a:xfrm>
          <a:custGeom>
            <a:avLst/>
            <a:gdLst/>
            <a:ahLst/>
            <a:cxnLst/>
            <a:rect r="r" b="b" t="t" l="l"/>
            <a:pathLst>
              <a:path h="2722179" w="2722179">
                <a:moveTo>
                  <a:pt x="0" y="0"/>
                </a:moveTo>
                <a:lnTo>
                  <a:pt x="2722179" y="0"/>
                </a:lnTo>
                <a:lnTo>
                  <a:pt x="2722179" y="2722179"/>
                </a:lnTo>
                <a:lnTo>
                  <a:pt x="0" y="27221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true" rot="0">
            <a:off x="14734192" y="6753278"/>
            <a:ext cx="2722179" cy="2722179"/>
          </a:xfrm>
          <a:custGeom>
            <a:avLst/>
            <a:gdLst/>
            <a:ahLst/>
            <a:cxnLst/>
            <a:rect r="r" b="b" t="t" l="l"/>
            <a:pathLst>
              <a:path h="2722179" w="2722179">
                <a:moveTo>
                  <a:pt x="2722179" y="2722180"/>
                </a:moveTo>
                <a:lnTo>
                  <a:pt x="0" y="2722180"/>
                </a:lnTo>
                <a:lnTo>
                  <a:pt x="0" y="0"/>
                </a:lnTo>
                <a:lnTo>
                  <a:pt x="2722179" y="0"/>
                </a:lnTo>
                <a:lnTo>
                  <a:pt x="2722179" y="272218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92790" y="8374475"/>
            <a:ext cx="13341331" cy="409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00"/>
              </a:lnSpc>
            </a:pPr>
            <a:r>
              <a:rPr lang="en-US" sz="3000" spc="90">
                <a:solidFill>
                  <a:srgbClr val="000000"/>
                </a:solidFill>
                <a:latin typeface="Hero Bold"/>
              </a:rPr>
              <a:t>Bad Reichenhall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t="0" r="-16666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" r="0" b="-24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753" r="0" b="-16753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0" y="-1232793"/>
            <a:ext cx="8001000" cy="14226778"/>
          </a:xfrm>
          <a:custGeom>
            <a:avLst/>
            <a:gdLst/>
            <a:ahLst/>
            <a:cxnLst/>
            <a:rect r="r" b="b" t="t" l="l"/>
            <a:pathLst>
              <a:path h="14226778" w="8001000">
                <a:moveTo>
                  <a:pt x="0" y="0"/>
                </a:moveTo>
                <a:lnTo>
                  <a:pt x="8001000" y="0"/>
                </a:lnTo>
                <a:lnTo>
                  <a:pt x="8001000" y="14226778"/>
                </a:lnTo>
                <a:lnTo>
                  <a:pt x="0" y="14226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088358" cy="10287000"/>
          </a:xfrm>
          <a:custGeom>
            <a:avLst/>
            <a:gdLst/>
            <a:ahLst/>
            <a:cxnLst/>
            <a:rect r="r" b="b" t="t" l="l"/>
            <a:pathLst>
              <a:path h="10287000" w="10088358">
                <a:moveTo>
                  <a:pt x="0" y="0"/>
                </a:moveTo>
                <a:lnTo>
                  <a:pt x="10088358" y="0"/>
                </a:lnTo>
                <a:lnTo>
                  <a:pt x="100883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" t="0" r="-56" b="-159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88358" y="0"/>
            <a:ext cx="8199642" cy="10932855"/>
          </a:xfrm>
          <a:custGeom>
            <a:avLst/>
            <a:gdLst/>
            <a:ahLst/>
            <a:cxnLst/>
            <a:rect r="r" b="b" t="t" l="l"/>
            <a:pathLst>
              <a:path h="10932855" w="8199642">
                <a:moveTo>
                  <a:pt x="0" y="0"/>
                </a:moveTo>
                <a:lnTo>
                  <a:pt x="8199642" y="0"/>
                </a:lnTo>
                <a:lnTo>
                  <a:pt x="8199642" y="10932855"/>
                </a:lnTo>
                <a:lnTo>
                  <a:pt x="0" y="10932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" t="0" r="-24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10263" y="-1306286"/>
            <a:ext cx="10677737" cy="14236983"/>
          </a:xfrm>
          <a:custGeom>
            <a:avLst/>
            <a:gdLst/>
            <a:ahLst/>
            <a:cxnLst/>
            <a:rect r="r" b="b" t="t" l="l"/>
            <a:pathLst>
              <a:path h="14236983" w="10677737">
                <a:moveTo>
                  <a:pt x="0" y="0"/>
                </a:moveTo>
                <a:lnTo>
                  <a:pt x="10677737" y="0"/>
                </a:lnTo>
                <a:lnTo>
                  <a:pt x="10677737" y="14236984"/>
                </a:lnTo>
                <a:lnTo>
                  <a:pt x="0" y="14236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6612"/>
            <a:ext cx="18288000" cy="11056776"/>
          </a:xfrm>
          <a:custGeom>
            <a:avLst/>
            <a:gdLst/>
            <a:ahLst/>
            <a:cxnLst/>
            <a:rect r="r" b="b" t="t" l="l"/>
            <a:pathLst>
              <a:path h="11056776" w="18288000">
                <a:moveTo>
                  <a:pt x="0" y="0"/>
                </a:moveTo>
                <a:lnTo>
                  <a:pt x="18288000" y="0"/>
                </a:lnTo>
                <a:lnTo>
                  <a:pt x="18288000" y="11056775"/>
                </a:lnTo>
                <a:lnTo>
                  <a:pt x="0" y="11056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65" r="0" b="-15627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" t="0" r="-5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5083745" cy="5083745"/>
          </a:xfrm>
          <a:custGeom>
            <a:avLst/>
            <a:gdLst/>
            <a:ahLst/>
            <a:cxnLst/>
            <a:rect r="r" b="b" t="t" l="l"/>
            <a:pathLst>
              <a:path h="5083745" w="5083745">
                <a:moveTo>
                  <a:pt x="0" y="0"/>
                </a:moveTo>
                <a:lnTo>
                  <a:pt x="5083745" y="0"/>
                </a:lnTo>
                <a:lnTo>
                  <a:pt x="5083745" y="5083745"/>
                </a:lnTo>
                <a:lnTo>
                  <a:pt x="0" y="508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04255" y="5203255"/>
            <a:ext cx="5083745" cy="5083745"/>
          </a:xfrm>
          <a:custGeom>
            <a:avLst/>
            <a:gdLst/>
            <a:ahLst/>
            <a:cxnLst/>
            <a:rect r="r" b="b" t="t" l="l"/>
            <a:pathLst>
              <a:path h="5083745" w="5083745">
                <a:moveTo>
                  <a:pt x="0" y="0"/>
                </a:moveTo>
                <a:lnTo>
                  <a:pt x="5083745" y="0"/>
                </a:lnTo>
                <a:lnTo>
                  <a:pt x="5083745" y="5083745"/>
                </a:lnTo>
                <a:lnTo>
                  <a:pt x="0" y="508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92718" y="512349"/>
            <a:ext cx="13341331" cy="213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7200"/>
              </a:lnSpc>
              <a:spcBef>
                <a:spcPct val="0"/>
              </a:spcBef>
            </a:pPr>
            <a:r>
              <a:rPr lang="en-US" sz="9000">
                <a:solidFill>
                  <a:srgbClr val="1867BE"/>
                </a:solidFill>
                <a:latin typeface="Cranberry"/>
              </a:rPr>
              <a:t>MARIA WARD REALSCHULE ST.ZENO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732486" y="8784051"/>
            <a:ext cx="4754711" cy="907718"/>
          </a:xfrm>
          <a:custGeom>
            <a:avLst/>
            <a:gdLst/>
            <a:ahLst/>
            <a:cxnLst/>
            <a:rect r="r" b="b" t="t" l="l"/>
            <a:pathLst>
              <a:path h="907718" w="4754711">
                <a:moveTo>
                  <a:pt x="0" y="0"/>
                </a:moveTo>
                <a:lnTo>
                  <a:pt x="4754710" y="0"/>
                </a:lnTo>
                <a:lnTo>
                  <a:pt x="4754710" y="907718"/>
                </a:lnTo>
                <a:lnTo>
                  <a:pt x="0" y="907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4265776" y="595231"/>
            <a:ext cx="4754711" cy="907718"/>
          </a:xfrm>
          <a:custGeom>
            <a:avLst/>
            <a:gdLst/>
            <a:ahLst/>
            <a:cxnLst/>
            <a:rect r="r" b="b" t="t" l="l"/>
            <a:pathLst>
              <a:path h="907718" w="4754711">
                <a:moveTo>
                  <a:pt x="0" y="0"/>
                </a:moveTo>
                <a:lnTo>
                  <a:pt x="4754710" y="0"/>
                </a:lnTo>
                <a:lnTo>
                  <a:pt x="4754710" y="907718"/>
                </a:lnTo>
                <a:lnTo>
                  <a:pt x="0" y="907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831629" y="811542"/>
            <a:ext cx="2722179" cy="2722179"/>
          </a:xfrm>
          <a:custGeom>
            <a:avLst/>
            <a:gdLst/>
            <a:ahLst/>
            <a:cxnLst/>
            <a:rect r="r" b="b" t="t" l="l"/>
            <a:pathLst>
              <a:path h="2722179" w="2722179">
                <a:moveTo>
                  <a:pt x="0" y="0"/>
                </a:moveTo>
                <a:lnTo>
                  <a:pt x="2722179" y="0"/>
                </a:lnTo>
                <a:lnTo>
                  <a:pt x="2722179" y="2722180"/>
                </a:lnTo>
                <a:lnTo>
                  <a:pt x="0" y="2722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14734192" y="6753278"/>
            <a:ext cx="2722179" cy="2722179"/>
          </a:xfrm>
          <a:custGeom>
            <a:avLst/>
            <a:gdLst/>
            <a:ahLst/>
            <a:cxnLst/>
            <a:rect r="r" b="b" t="t" l="l"/>
            <a:pathLst>
              <a:path h="2722179" w="2722179">
                <a:moveTo>
                  <a:pt x="2722179" y="2722180"/>
                </a:moveTo>
                <a:lnTo>
                  <a:pt x="0" y="2722180"/>
                </a:lnTo>
                <a:lnTo>
                  <a:pt x="0" y="0"/>
                </a:lnTo>
                <a:lnTo>
                  <a:pt x="2722179" y="0"/>
                </a:lnTo>
                <a:lnTo>
                  <a:pt x="2722179" y="272218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0" id="10"/>
          <p:cNvGrpSpPr/>
          <p:nvPr/>
        </p:nvGrpSpPr>
        <p:grpSpPr>
          <a:xfrm rot="0">
            <a:off x="1722537" y="2805928"/>
            <a:ext cx="7421463" cy="5572495"/>
            <a:chOff x="0" y="0"/>
            <a:chExt cx="1954624" cy="14676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54624" cy="1467653"/>
            </a:xfrm>
            <a:custGeom>
              <a:avLst/>
              <a:gdLst/>
              <a:ahLst/>
              <a:cxnLst/>
              <a:rect r="r" b="b" t="t" l="l"/>
              <a:pathLst>
                <a:path h="1467653" w="1954624">
                  <a:moveTo>
                    <a:pt x="53202" y="0"/>
                  </a:moveTo>
                  <a:lnTo>
                    <a:pt x="1901422" y="0"/>
                  </a:lnTo>
                  <a:cubicBezTo>
                    <a:pt x="1915532" y="0"/>
                    <a:pt x="1929064" y="5605"/>
                    <a:pt x="1939042" y="15583"/>
                  </a:cubicBezTo>
                  <a:cubicBezTo>
                    <a:pt x="1949019" y="25560"/>
                    <a:pt x="1954624" y="39092"/>
                    <a:pt x="1954624" y="53202"/>
                  </a:cubicBezTo>
                  <a:lnTo>
                    <a:pt x="1954624" y="1414451"/>
                  </a:lnTo>
                  <a:cubicBezTo>
                    <a:pt x="1954624" y="1428561"/>
                    <a:pt x="1949019" y="1442093"/>
                    <a:pt x="1939042" y="1452071"/>
                  </a:cubicBezTo>
                  <a:cubicBezTo>
                    <a:pt x="1929064" y="1462048"/>
                    <a:pt x="1915532" y="1467653"/>
                    <a:pt x="1901422" y="1467653"/>
                  </a:cubicBezTo>
                  <a:lnTo>
                    <a:pt x="53202" y="1467653"/>
                  </a:lnTo>
                  <a:cubicBezTo>
                    <a:pt x="39092" y="1467653"/>
                    <a:pt x="25560" y="1462048"/>
                    <a:pt x="15583" y="1452071"/>
                  </a:cubicBezTo>
                  <a:cubicBezTo>
                    <a:pt x="5605" y="1442093"/>
                    <a:pt x="0" y="1428561"/>
                    <a:pt x="0" y="1414451"/>
                  </a:cubicBezTo>
                  <a:lnTo>
                    <a:pt x="0" y="53202"/>
                  </a:lnTo>
                  <a:cubicBezTo>
                    <a:pt x="0" y="39092"/>
                    <a:pt x="5605" y="25560"/>
                    <a:pt x="15583" y="15583"/>
                  </a:cubicBezTo>
                  <a:cubicBezTo>
                    <a:pt x="25560" y="5605"/>
                    <a:pt x="39092" y="0"/>
                    <a:pt x="53202" y="0"/>
                  </a:cubicBezTo>
                  <a:close/>
                </a:path>
              </a:pathLst>
            </a:custGeom>
            <a:solidFill>
              <a:srgbClr val="FFF39B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954624" cy="15057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315991" y="2805928"/>
            <a:ext cx="3888264" cy="2244927"/>
            <a:chOff x="0" y="0"/>
            <a:chExt cx="5184352" cy="2993236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9"/>
            <a:srcRect l="0" t="12123" r="0" b="10895"/>
            <a:stretch>
              <a:fillRect/>
            </a:stretch>
          </p:blipFill>
          <p:spPr>
            <a:xfrm flipH="false" flipV="false">
              <a:off x="0" y="0"/>
              <a:ext cx="5184352" cy="2993236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13371036" y="2805928"/>
            <a:ext cx="3272095" cy="3947350"/>
            <a:chOff x="0" y="0"/>
            <a:chExt cx="4362793" cy="5263134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10"/>
            <a:srcRect l="22368" t="0" r="22368" b="0"/>
            <a:stretch>
              <a:fillRect/>
            </a:stretch>
          </p:blipFill>
          <p:spPr>
            <a:xfrm flipH="false" flipV="false">
              <a:off x="0" y="0"/>
              <a:ext cx="4362793" cy="5263134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9315991" y="5203255"/>
            <a:ext cx="3888264" cy="1550023"/>
            <a:chOff x="0" y="0"/>
            <a:chExt cx="5184352" cy="2066698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11"/>
            <a:srcRect l="19903" t="0" r="19903" b="0"/>
            <a:stretch>
              <a:fillRect/>
            </a:stretch>
          </p:blipFill>
          <p:spPr>
            <a:xfrm flipH="false" flipV="false">
              <a:off x="0" y="0"/>
              <a:ext cx="5184352" cy="2066698"/>
            </a:xfrm>
            <a:prstGeom prst="rect">
              <a:avLst/>
            </a:prstGeom>
          </p:spPr>
        </p:pic>
      </p:grpSp>
      <p:grpSp>
        <p:nvGrpSpPr>
          <p:cNvPr name="Group 19" id="19"/>
          <p:cNvGrpSpPr/>
          <p:nvPr/>
        </p:nvGrpSpPr>
        <p:grpSpPr>
          <a:xfrm rot="0">
            <a:off x="9315991" y="6905678"/>
            <a:ext cx="7327140" cy="1472745"/>
            <a:chOff x="0" y="0"/>
            <a:chExt cx="9769520" cy="1963660"/>
          </a:xfrm>
        </p:grpSpPr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12"/>
            <a:srcRect l="0" t="8116" r="0" b="8116"/>
            <a:stretch>
              <a:fillRect/>
            </a:stretch>
          </p:blipFill>
          <p:spPr>
            <a:xfrm flipH="false" flipV="false">
              <a:off x="0" y="0"/>
              <a:ext cx="9769520" cy="1963660"/>
            </a:xfrm>
            <a:prstGeom prst="rect">
              <a:avLst/>
            </a:prstGeom>
          </p:spPr>
        </p:pic>
      </p:grpSp>
      <p:sp>
        <p:nvSpPr>
          <p:cNvPr name="TextBox 21" id="21"/>
          <p:cNvSpPr txBox="true"/>
          <p:nvPr/>
        </p:nvSpPr>
        <p:spPr>
          <a:xfrm rot="0">
            <a:off x="2216640" y="3915775"/>
            <a:ext cx="6433256" cy="3371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00"/>
              </a:lnSpc>
            </a:pPr>
            <a:r>
              <a:rPr lang="en-US" sz="3000" spc="90">
                <a:solidFill>
                  <a:srgbClr val="000000"/>
                </a:solidFill>
                <a:latin typeface="Hero Bold"/>
              </a:rPr>
              <a:t>Maria Ward Realschule mieści się w budynkach byłego klasztoru liczących ponad 160 lat. Siostry zakonne przez wiele lat prowadziły tam szkołę dla dziewcząt, dopiero od kilku lat do Maria Ward Realschule mogą uczęszczać chłopcy.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783546" cy="10287000"/>
          </a:xfrm>
          <a:custGeom>
            <a:avLst/>
            <a:gdLst/>
            <a:ahLst/>
            <a:cxnLst/>
            <a:rect r="r" b="b" t="t" l="l"/>
            <a:pathLst>
              <a:path h="10287000" w="5783546">
                <a:moveTo>
                  <a:pt x="0" y="0"/>
                </a:moveTo>
                <a:lnTo>
                  <a:pt x="5783546" y="0"/>
                </a:lnTo>
                <a:lnTo>
                  <a:pt x="57835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83546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66364" y="0"/>
            <a:ext cx="15430500" cy="10287000"/>
          </a:xfrm>
          <a:custGeom>
            <a:avLst/>
            <a:gdLst/>
            <a:ahLst/>
            <a:cxnLst/>
            <a:rect r="r" b="b" t="t" l="l"/>
            <a:pathLst>
              <a:path h="10287000" w="15430500">
                <a:moveTo>
                  <a:pt x="0" y="0"/>
                </a:moveTo>
                <a:lnTo>
                  <a:pt x="15430500" y="0"/>
                </a:lnTo>
                <a:lnTo>
                  <a:pt x="15430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9959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8216" cy="10287000"/>
          </a:xfrm>
          <a:custGeom>
            <a:avLst/>
            <a:gdLst/>
            <a:ahLst/>
            <a:cxnLst/>
            <a:rect r="r" b="b" t="t" l="l"/>
            <a:pathLst>
              <a:path h="10287000" w="7718216">
                <a:moveTo>
                  <a:pt x="0" y="0"/>
                </a:moveTo>
                <a:lnTo>
                  <a:pt x="7718216" y="0"/>
                </a:lnTo>
                <a:lnTo>
                  <a:pt x="7718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18216" y="-1903022"/>
            <a:ext cx="10569784" cy="14093045"/>
          </a:xfrm>
          <a:custGeom>
            <a:avLst/>
            <a:gdLst/>
            <a:ahLst/>
            <a:cxnLst/>
            <a:rect r="r" b="b" t="t" l="l"/>
            <a:pathLst>
              <a:path h="14093045" w="10569784">
                <a:moveTo>
                  <a:pt x="0" y="0"/>
                </a:moveTo>
                <a:lnTo>
                  <a:pt x="10569784" y="0"/>
                </a:lnTo>
                <a:lnTo>
                  <a:pt x="10569784" y="14093044"/>
                </a:lnTo>
                <a:lnTo>
                  <a:pt x="0" y="14093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964" r="0" b="-38964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005195"/>
            <a:ext cx="6191003" cy="13402932"/>
          </a:xfrm>
          <a:custGeom>
            <a:avLst/>
            <a:gdLst/>
            <a:ahLst/>
            <a:cxnLst/>
            <a:rect r="r" b="b" t="t" l="l"/>
            <a:pathLst>
              <a:path h="13402932" w="6191003">
                <a:moveTo>
                  <a:pt x="0" y="0"/>
                </a:moveTo>
                <a:lnTo>
                  <a:pt x="6191003" y="0"/>
                </a:lnTo>
                <a:lnTo>
                  <a:pt x="6191003" y="13402932"/>
                </a:lnTo>
                <a:lnTo>
                  <a:pt x="0" y="13402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91003" y="-857581"/>
            <a:ext cx="12096997" cy="16129330"/>
          </a:xfrm>
          <a:custGeom>
            <a:avLst/>
            <a:gdLst/>
            <a:ahLst/>
            <a:cxnLst/>
            <a:rect r="r" b="b" t="t" l="l"/>
            <a:pathLst>
              <a:path h="16129330" w="12096997">
                <a:moveTo>
                  <a:pt x="0" y="0"/>
                </a:moveTo>
                <a:lnTo>
                  <a:pt x="12096997" y="0"/>
                </a:lnTo>
                <a:lnTo>
                  <a:pt x="12096997" y="16129329"/>
                </a:lnTo>
                <a:lnTo>
                  <a:pt x="0" y="16129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31768"/>
          </a:xfrm>
          <a:custGeom>
            <a:avLst/>
            <a:gdLst/>
            <a:ahLst/>
            <a:cxnLst/>
            <a:rect r="r" b="b" t="t" l="l"/>
            <a:pathLst>
              <a:path h="12131768" w="18288000">
                <a:moveTo>
                  <a:pt x="0" y="0"/>
                </a:moveTo>
                <a:lnTo>
                  <a:pt x="18288000" y="0"/>
                </a:lnTo>
                <a:lnTo>
                  <a:pt x="18288000" y="12131768"/>
                </a:lnTo>
                <a:lnTo>
                  <a:pt x="0" y="12131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29" r="0" b="-6529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15250" y="-1905000"/>
            <a:ext cx="10572750" cy="14097000"/>
          </a:xfrm>
          <a:custGeom>
            <a:avLst/>
            <a:gdLst/>
            <a:ahLst/>
            <a:cxnLst/>
            <a:rect r="r" b="b" t="t" l="l"/>
            <a:pathLst>
              <a:path h="14097000" w="10572750">
                <a:moveTo>
                  <a:pt x="0" y="0"/>
                </a:moveTo>
                <a:lnTo>
                  <a:pt x="10572750" y="0"/>
                </a:lnTo>
                <a:lnTo>
                  <a:pt x="10572750" y="14097000"/>
                </a:lnTo>
                <a:lnTo>
                  <a:pt x="0" y="1409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41023"/>
            <a:ext cx="8346017" cy="11128023"/>
          </a:xfrm>
          <a:custGeom>
            <a:avLst/>
            <a:gdLst/>
            <a:ahLst/>
            <a:cxnLst/>
            <a:rect r="r" b="b" t="t" l="l"/>
            <a:pathLst>
              <a:path h="11128023" w="8346017">
                <a:moveTo>
                  <a:pt x="0" y="0"/>
                </a:moveTo>
                <a:lnTo>
                  <a:pt x="8346017" y="0"/>
                </a:lnTo>
                <a:lnTo>
                  <a:pt x="8346017" y="11128023"/>
                </a:lnTo>
                <a:lnTo>
                  <a:pt x="0" y="1112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46017" y="-248977"/>
            <a:ext cx="9941983" cy="15844502"/>
          </a:xfrm>
          <a:custGeom>
            <a:avLst/>
            <a:gdLst/>
            <a:ahLst/>
            <a:cxnLst/>
            <a:rect r="r" b="b" t="t" l="l"/>
            <a:pathLst>
              <a:path h="15844502" w="9941983">
                <a:moveTo>
                  <a:pt x="0" y="0"/>
                </a:moveTo>
                <a:lnTo>
                  <a:pt x="9941983" y="0"/>
                </a:lnTo>
                <a:lnTo>
                  <a:pt x="9941983" y="15844503"/>
                </a:lnTo>
                <a:lnTo>
                  <a:pt x="0" y="15844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920" r="0" b="-1792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518258"/>
            <a:ext cx="8853944" cy="11805258"/>
          </a:xfrm>
          <a:custGeom>
            <a:avLst/>
            <a:gdLst/>
            <a:ahLst/>
            <a:cxnLst/>
            <a:rect r="r" b="b" t="t" l="l"/>
            <a:pathLst>
              <a:path h="11805258" w="8853944">
                <a:moveTo>
                  <a:pt x="0" y="0"/>
                </a:moveTo>
                <a:lnTo>
                  <a:pt x="8853944" y="0"/>
                </a:lnTo>
                <a:lnTo>
                  <a:pt x="8853944" y="11805258"/>
                </a:lnTo>
                <a:lnTo>
                  <a:pt x="0" y="11805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53944" y="0"/>
            <a:ext cx="9434056" cy="12578742"/>
          </a:xfrm>
          <a:custGeom>
            <a:avLst/>
            <a:gdLst/>
            <a:ahLst/>
            <a:cxnLst/>
            <a:rect r="r" b="b" t="t" l="l"/>
            <a:pathLst>
              <a:path h="12578742" w="9434056">
                <a:moveTo>
                  <a:pt x="0" y="0"/>
                </a:moveTo>
                <a:lnTo>
                  <a:pt x="9434056" y="0"/>
                </a:lnTo>
                <a:lnTo>
                  <a:pt x="9434056" y="12578742"/>
                </a:lnTo>
                <a:lnTo>
                  <a:pt x="0" y="1257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69477"/>
            <a:ext cx="9144000" cy="12192000"/>
          </a:xfrm>
          <a:custGeom>
            <a:avLst/>
            <a:gdLst/>
            <a:ahLst/>
            <a:cxnLst/>
            <a:rect r="r" b="b" t="t" l="l"/>
            <a:pathLst>
              <a:path h="12192000" w="9144000">
                <a:moveTo>
                  <a:pt x="0" y="0"/>
                </a:moveTo>
                <a:lnTo>
                  <a:pt x="9144000" y="0"/>
                </a:lnTo>
                <a:lnTo>
                  <a:pt x="9144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-2169068"/>
            <a:ext cx="9342051" cy="12456068"/>
          </a:xfrm>
          <a:custGeom>
            <a:avLst/>
            <a:gdLst/>
            <a:ahLst/>
            <a:cxnLst/>
            <a:rect r="r" b="b" t="t" l="l"/>
            <a:pathLst>
              <a:path h="12456068" w="9342051">
                <a:moveTo>
                  <a:pt x="0" y="0"/>
                </a:moveTo>
                <a:lnTo>
                  <a:pt x="9342051" y="0"/>
                </a:lnTo>
                <a:lnTo>
                  <a:pt x="9342051" y="12456068"/>
                </a:lnTo>
                <a:lnTo>
                  <a:pt x="0" y="12456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89558"/>
            <a:ext cx="8889059" cy="11852079"/>
          </a:xfrm>
          <a:custGeom>
            <a:avLst/>
            <a:gdLst/>
            <a:ahLst/>
            <a:cxnLst/>
            <a:rect r="r" b="b" t="t" l="l"/>
            <a:pathLst>
              <a:path h="11852079" w="8889059">
                <a:moveTo>
                  <a:pt x="0" y="0"/>
                </a:moveTo>
                <a:lnTo>
                  <a:pt x="8889059" y="0"/>
                </a:lnTo>
                <a:lnTo>
                  <a:pt x="8889059" y="11852079"/>
                </a:lnTo>
                <a:lnTo>
                  <a:pt x="0" y="11852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89059" y="-489558"/>
            <a:ext cx="9398941" cy="12531921"/>
          </a:xfrm>
          <a:custGeom>
            <a:avLst/>
            <a:gdLst/>
            <a:ahLst/>
            <a:cxnLst/>
            <a:rect r="r" b="b" t="t" l="l"/>
            <a:pathLst>
              <a:path h="12531921" w="9398941">
                <a:moveTo>
                  <a:pt x="0" y="0"/>
                </a:moveTo>
                <a:lnTo>
                  <a:pt x="9398941" y="0"/>
                </a:lnTo>
                <a:lnTo>
                  <a:pt x="9398941" y="12531921"/>
                </a:lnTo>
                <a:lnTo>
                  <a:pt x="0" y="12531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00066" y="-1492599"/>
            <a:ext cx="6887934" cy="12223994"/>
          </a:xfrm>
          <a:custGeom>
            <a:avLst/>
            <a:gdLst/>
            <a:ahLst/>
            <a:cxnLst/>
            <a:rect r="r" b="b" t="t" l="l"/>
            <a:pathLst>
              <a:path h="12223994" w="6887934">
                <a:moveTo>
                  <a:pt x="0" y="0"/>
                </a:moveTo>
                <a:lnTo>
                  <a:pt x="6887934" y="0"/>
                </a:lnTo>
                <a:lnTo>
                  <a:pt x="6887934" y="12223994"/>
                </a:lnTo>
                <a:lnTo>
                  <a:pt x="0" y="12223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09939" y="-1959130"/>
            <a:ext cx="11610005" cy="17711355"/>
          </a:xfrm>
          <a:custGeom>
            <a:avLst/>
            <a:gdLst/>
            <a:ahLst/>
            <a:cxnLst/>
            <a:rect r="r" b="b" t="t" l="l"/>
            <a:pathLst>
              <a:path h="17711355" w="11610005">
                <a:moveTo>
                  <a:pt x="0" y="0"/>
                </a:moveTo>
                <a:lnTo>
                  <a:pt x="11610005" y="0"/>
                </a:lnTo>
                <a:lnTo>
                  <a:pt x="11610005" y="17711355"/>
                </a:lnTo>
                <a:lnTo>
                  <a:pt x="0" y="17711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166" r="0" b="-8166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60937" y="-143383"/>
            <a:ext cx="16727063" cy="10430383"/>
          </a:xfrm>
          <a:custGeom>
            <a:avLst/>
            <a:gdLst/>
            <a:ahLst/>
            <a:cxnLst/>
            <a:rect r="r" b="b" t="t" l="l"/>
            <a:pathLst>
              <a:path h="10430383" w="16727063">
                <a:moveTo>
                  <a:pt x="0" y="0"/>
                </a:moveTo>
                <a:lnTo>
                  <a:pt x="16727063" y="0"/>
                </a:lnTo>
                <a:lnTo>
                  <a:pt x="16727063" y="10430383"/>
                </a:lnTo>
                <a:lnTo>
                  <a:pt x="0" y="10430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70" t="0" r="-547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52939" y="-143383"/>
            <a:ext cx="6509164" cy="13183117"/>
          </a:xfrm>
          <a:custGeom>
            <a:avLst/>
            <a:gdLst/>
            <a:ahLst/>
            <a:cxnLst/>
            <a:rect r="r" b="b" t="t" l="l"/>
            <a:pathLst>
              <a:path h="13183117" w="6509164">
                <a:moveTo>
                  <a:pt x="0" y="0"/>
                </a:moveTo>
                <a:lnTo>
                  <a:pt x="6509164" y="0"/>
                </a:lnTo>
                <a:lnTo>
                  <a:pt x="6509164" y="13183117"/>
                </a:lnTo>
                <a:lnTo>
                  <a:pt x="0" y="13183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59280" cy="13770369"/>
          </a:xfrm>
          <a:custGeom>
            <a:avLst/>
            <a:gdLst/>
            <a:ahLst/>
            <a:cxnLst/>
            <a:rect r="r" b="b" t="t" l="l"/>
            <a:pathLst>
              <a:path h="13770369" w="7759280">
                <a:moveTo>
                  <a:pt x="0" y="0"/>
                </a:moveTo>
                <a:lnTo>
                  <a:pt x="7759280" y="0"/>
                </a:lnTo>
                <a:lnTo>
                  <a:pt x="7759280" y="13770369"/>
                </a:lnTo>
                <a:lnTo>
                  <a:pt x="0" y="13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59280" y="-1166028"/>
            <a:ext cx="10528720" cy="15649043"/>
          </a:xfrm>
          <a:custGeom>
            <a:avLst/>
            <a:gdLst/>
            <a:ahLst/>
            <a:cxnLst/>
            <a:rect r="r" b="b" t="t" l="l"/>
            <a:pathLst>
              <a:path h="15649043" w="10528720">
                <a:moveTo>
                  <a:pt x="0" y="0"/>
                </a:moveTo>
                <a:lnTo>
                  <a:pt x="10528720" y="0"/>
                </a:lnTo>
                <a:lnTo>
                  <a:pt x="10528720" y="15649044"/>
                </a:lnTo>
                <a:lnTo>
                  <a:pt x="0" y="15649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701" r="0" b="-9701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21874" r="0" b="21874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" t="0" r="-5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737582">
            <a:off x="-5424441" y="3796775"/>
            <a:ext cx="10375916" cy="8635185"/>
            <a:chOff x="0" y="0"/>
            <a:chExt cx="2732752" cy="22742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32752" cy="2274288"/>
            </a:xfrm>
            <a:custGeom>
              <a:avLst/>
              <a:gdLst/>
              <a:ahLst/>
              <a:cxnLst/>
              <a:rect r="r" b="b" t="t" l="l"/>
              <a:pathLst>
                <a:path h="2274288" w="2732752">
                  <a:moveTo>
                    <a:pt x="0" y="0"/>
                  </a:moveTo>
                  <a:lnTo>
                    <a:pt x="2732752" y="0"/>
                  </a:lnTo>
                  <a:lnTo>
                    <a:pt x="2732752" y="2274288"/>
                  </a:lnTo>
                  <a:lnTo>
                    <a:pt x="0" y="2274288"/>
                  </a:lnTo>
                  <a:close/>
                </a:path>
              </a:pathLst>
            </a:custGeom>
            <a:solidFill>
              <a:srgbClr val="AED4D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732752" cy="23123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5083745" cy="5083745"/>
          </a:xfrm>
          <a:custGeom>
            <a:avLst/>
            <a:gdLst/>
            <a:ahLst/>
            <a:cxnLst/>
            <a:rect r="r" b="b" t="t" l="l"/>
            <a:pathLst>
              <a:path h="5083745" w="5083745">
                <a:moveTo>
                  <a:pt x="0" y="0"/>
                </a:moveTo>
                <a:lnTo>
                  <a:pt x="5083745" y="0"/>
                </a:lnTo>
                <a:lnTo>
                  <a:pt x="5083745" y="5083745"/>
                </a:lnTo>
                <a:lnTo>
                  <a:pt x="0" y="508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1202047">
            <a:off x="12163630" y="-3610760"/>
            <a:ext cx="8070263" cy="9261909"/>
            <a:chOff x="0" y="0"/>
            <a:chExt cx="2125501" cy="243935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25501" cy="2439351"/>
            </a:xfrm>
            <a:custGeom>
              <a:avLst/>
              <a:gdLst/>
              <a:ahLst/>
              <a:cxnLst/>
              <a:rect r="r" b="b" t="t" l="l"/>
              <a:pathLst>
                <a:path h="2439351" w="2125501">
                  <a:moveTo>
                    <a:pt x="0" y="0"/>
                  </a:moveTo>
                  <a:lnTo>
                    <a:pt x="2125501" y="0"/>
                  </a:lnTo>
                  <a:lnTo>
                    <a:pt x="2125501" y="2439351"/>
                  </a:lnTo>
                  <a:lnTo>
                    <a:pt x="0" y="2439351"/>
                  </a:lnTo>
                  <a:close/>
                </a:path>
              </a:pathLst>
            </a:custGeom>
            <a:solidFill>
              <a:srgbClr val="C8B3E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125501" cy="2477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204255" y="5203255"/>
            <a:ext cx="5083745" cy="5083745"/>
          </a:xfrm>
          <a:custGeom>
            <a:avLst/>
            <a:gdLst/>
            <a:ahLst/>
            <a:cxnLst/>
            <a:rect r="r" b="b" t="t" l="l"/>
            <a:pathLst>
              <a:path h="5083745" w="5083745">
                <a:moveTo>
                  <a:pt x="0" y="0"/>
                </a:moveTo>
                <a:lnTo>
                  <a:pt x="5083745" y="0"/>
                </a:lnTo>
                <a:lnTo>
                  <a:pt x="5083745" y="5083745"/>
                </a:lnTo>
                <a:lnTo>
                  <a:pt x="0" y="508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732486" y="8784051"/>
            <a:ext cx="4754711" cy="907718"/>
          </a:xfrm>
          <a:custGeom>
            <a:avLst/>
            <a:gdLst/>
            <a:ahLst/>
            <a:cxnLst/>
            <a:rect r="r" b="b" t="t" l="l"/>
            <a:pathLst>
              <a:path h="907718" w="4754711">
                <a:moveTo>
                  <a:pt x="0" y="0"/>
                </a:moveTo>
                <a:lnTo>
                  <a:pt x="4754710" y="0"/>
                </a:lnTo>
                <a:lnTo>
                  <a:pt x="4754710" y="907718"/>
                </a:lnTo>
                <a:lnTo>
                  <a:pt x="0" y="907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985760" y="2155255"/>
            <a:ext cx="14109522" cy="6096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000"/>
              </a:lnSpc>
            </a:pPr>
            <a:r>
              <a:rPr lang="en-US" sz="15000">
                <a:solidFill>
                  <a:srgbClr val="1867BE"/>
                </a:solidFill>
                <a:latin typeface="Cranberry"/>
              </a:rPr>
              <a:t>CZAS NA NAUKĘ ŁAMAŃCÓW JĘZYKOWYCH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4265776" y="595231"/>
            <a:ext cx="4754711" cy="907718"/>
          </a:xfrm>
          <a:custGeom>
            <a:avLst/>
            <a:gdLst/>
            <a:ahLst/>
            <a:cxnLst/>
            <a:rect r="r" b="b" t="t" l="l"/>
            <a:pathLst>
              <a:path h="907718" w="4754711">
                <a:moveTo>
                  <a:pt x="0" y="0"/>
                </a:moveTo>
                <a:lnTo>
                  <a:pt x="4754710" y="0"/>
                </a:lnTo>
                <a:lnTo>
                  <a:pt x="4754710" y="907718"/>
                </a:lnTo>
                <a:lnTo>
                  <a:pt x="0" y="907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28826" y="1020195"/>
            <a:ext cx="1713868" cy="1595378"/>
          </a:xfrm>
          <a:custGeom>
            <a:avLst/>
            <a:gdLst/>
            <a:ahLst/>
            <a:cxnLst/>
            <a:rect r="r" b="b" t="t" l="l"/>
            <a:pathLst>
              <a:path h="1595378" w="1713868">
                <a:moveTo>
                  <a:pt x="0" y="0"/>
                </a:moveTo>
                <a:lnTo>
                  <a:pt x="1713868" y="0"/>
                </a:lnTo>
                <a:lnTo>
                  <a:pt x="1713868" y="1595378"/>
                </a:lnTo>
                <a:lnTo>
                  <a:pt x="0" y="15953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282041" y="7543924"/>
            <a:ext cx="1519729" cy="1414662"/>
          </a:xfrm>
          <a:custGeom>
            <a:avLst/>
            <a:gdLst/>
            <a:ahLst/>
            <a:cxnLst/>
            <a:rect r="r" b="b" t="t" l="l"/>
            <a:pathLst>
              <a:path h="1414662" w="1519729">
                <a:moveTo>
                  <a:pt x="0" y="0"/>
                </a:moveTo>
                <a:lnTo>
                  <a:pt x="1519730" y="0"/>
                </a:lnTo>
                <a:lnTo>
                  <a:pt x="1519730" y="1414662"/>
                </a:lnTo>
                <a:lnTo>
                  <a:pt x="0" y="1414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43111" y="383094"/>
            <a:ext cx="2722179" cy="2722179"/>
          </a:xfrm>
          <a:custGeom>
            <a:avLst/>
            <a:gdLst/>
            <a:ahLst/>
            <a:cxnLst/>
            <a:rect r="r" b="b" t="t" l="l"/>
            <a:pathLst>
              <a:path h="2722179" w="2722179">
                <a:moveTo>
                  <a:pt x="0" y="0"/>
                </a:moveTo>
                <a:lnTo>
                  <a:pt x="2722179" y="0"/>
                </a:lnTo>
                <a:lnTo>
                  <a:pt x="2722179" y="2722179"/>
                </a:lnTo>
                <a:lnTo>
                  <a:pt x="0" y="27221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true" rot="0">
            <a:off x="15282041" y="7247623"/>
            <a:ext cx="2722179" cy="2722179"/>
          </a:xfrm>
          <a:custGeom>
            <a:avLst/>
            <a:gdLst/>
            <a:ahLst/>
            <a:cxnLst/>
            <a:rect r="r" b="b" t="t" l="l"/>
            <a:pathLst>
              <a:path h="2722179" w="2722179">
                <a:moveTo>
                  <a:pt x="2722180" y="2722179"/>
                </a:moveTo>
                <a:lnTo>
                  <a:pt x="0" y="2722179"/>
                </a:lnTo>
                <a:lnTo>
                  <a:pt x="0" y="0"/>
                </a:lnTo>
                <a:lnTo>
                  <a:pt x="2722180" y="0"/>
                </a:lnTo>
                <a:lnTo>
                  <a:pt x="2722180" y="272217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39385.9640"/>
                </p14:media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766667" y="-1217527"/>
            <a:ext cx="8201798" cy="14263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3173.1170" end="9502.6450"/>
                </p14:media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249081" y="-1630272"/>
            <a:ext cx="7323688" cy="12736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" t="0" r="-5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737582">
            <a:off x="-5424441" y="3796775"/>
            <a:ext cx="10375916" cy="8635185"/>
            <a:chOff x="0" y="0"/>
            <a:chExt cx="2732752" cy="22742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32752" cy="2274288"/>
            </a:xfrm>
            <a:custGeom>
              <a:avLst/>
              <a:gdLst/>
              <a:ahLst/>
              <a:cxnLst/>
              <a:rect r="r" b="b" t="t" l="l"/>
              <a:pathLst>
                <a:path h="2274288" w="2732752">
                  <a:moveTo>
                    <a:pt x="0" y="0"/>
                  </a:moveTo>
                  <a:lnTo>
                    <a:pt x="2732752" y="0"/>
                  </a:lnTo>
                  <a:lnTo>
                    <a:pt x="2732752" y="2274288"/>
                  </a:lnTo>
                  <a:lnTo>
                    <a:pt x="0" y="2274288"/>
                  </a:lnTo>
                  <a:close/>
                </a:path>
              </a:pathLst>
            </a:custGeom>
            <a:solidFill>
              <a:srgbClr val="AED4D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732752" cy="23123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5083745" cy="5083745"/>
          </a:xfrm>
          <a:custGeom>
            <a:avLst/>
            <a:gdLst/>
            <a:ahLst/>
            <a:cxnLst/>
            <a:rect r="r" b="b" t="t" l="l"/>
            <a:pathLst>
              <a:path h="5083745" w="5083745">
                <a:moveTo>
                  <a:pt x="0" y="0"/>
                </a:moveTo>
                <a:lnTo>
                  <a:pt x="5083745" y="0"/>
                </a:lnTo>
                <a:lnTo>
                  <a:pt x="5083745" y="5083745"/>
                </a:lnTo>
                <a:lnTo>
                  <a:pt x="0" y="508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1202047">
            <a:off x="12163630" y="-3610760"/>
            <a:ext cx="8070263" cy="9261909"/>
            <a:chOff x="0" y="0"/>
            <a:chExt cx="2125501" cy="243935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25501" cy="2439351"/>
            </a:xfrm>
            <a:custGeom>
              <a:avLst/>
              <a:gdLst/>
              <a:ahLst/>
              <a:cxnLst/>
              <a:rect r="r" b="b" t="t" l="l"/>
              <a:pathLst>
                <a:path h="2439351" w="2125501">
                  <a:moveTo>
                    <a:pt x="0" y="0"/>
                  </a:moveTo>
                  <a:lnTo>
                    <a:pt x="2125501" y="0"/>
                  </a:lnTo>
                  <a:lnTo>
                    <a:pt x="2125501" y="2439351"/>
                  </a:lnTo>
                  <a:lnTo>
                    <a:pt x="0" y="2439351"/>
                  </a:lnTo>
                  <a:close/>
                </a:path>
              </a:pathLst>
            </a:custGeom>
            <a:solidFill>
              <a:srgbClr val="C8B3E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125501" cy="2477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204255" y="5203255"/>
            <a:ext cx="5083745" cy="5083745"/>
          </a:xfrm>
          <a:custGeom>
            <a:avLst/>
            <a:gdLst/>
            <a:ahLst/>
            <a:cxnLst/>
            <a:rect r="r" b="b" t="t" l="l"/>
            <a:pathLst>
              <a:path h="5083745" w="5083745">
                <a:moveTo>
                  <a:pt x="0" y="0"/>
                </a:moveTo>
                <a:lnTo>
                  <a:pt x="5083745" y="0"/>
                </a:lnTo>
                <a:lnTo>
                  <a:pt x="5083745" y="5083745"/>
                </a:lnTo>
                <a:lnTo>
                  <a:pt x="0" y="508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732486" y="8784051"/>
            <a:ext cx="4754711" cy="907718"/>
          </a:xfrm>
          <a:custGeom>
            <a:avLst/>
            <a:gdLst/>
            <a:ahLst/>
            <a:cxnLst/>
            <a:rect r="r" b="b" t="t" l="l"/>
            <a:pathLst>
              <a:path h="907718" w="4754711">
                <a:moveTo>
                  <a:pt x="0" y="0"/>
                </a:moveTo>
                <a:lnTo>
                  <a:pt x="4754710" y="0"/>
                </a:lnTo>
                <a:lnTo>
                  <a:pt x="4754710" y="907718"/>
                </a:lnTo>
                <a:lnTo>
                  <a:pt x="0" y="907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448159" y="585706"/>
            <a:ext cx="8407538" cy="2506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38"/>
              </a:lnSpc>
            </a:pPr>
            <a:r>
              <a:rPr lang="en-US" sz="8938">
                <a:solidFill>
                  <a:srgbClr val="1867BE"/>
                </a:solidFill>
                <a:latin typeface="Cranberry"/>
              </a:rPr>
              <a:t>DZIEKUJEMY ZA UWAGE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4265776" y="595231"/>
            <a:ext cx="4754711" cy="907718"/>
          </a:xfrm>
          <a:custGeom>
            <a:avLst/>
            <a:gdLst/>
            <a:ahLst/>
            <a:cxnLst/>
            <a:rect r="r" b="b" t="t" l="l"/>
            <a:pathLst>
              <a:path h="907718" w="4754711">
                <a:moveTo>
                  <a:pt x="0" y="0"/>
                </a:moveTo>
                <a:lnTo>
                  <a:pt x="4754710" y="0"/>
                </a:lnTo>
                <a:lnTo>
                  <a:pt x="4754710" y="907718"/>
                </a:lnTo>
                <a:lnTo>
                  <a:pt x="0" y="907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506337" y="231869"/>
            <a:ext cx="999317" cy="930229"/>
          </a:xfrm>
          <a:custGeom>
            <a:avLst/>
            <a:gdLst/>
            <a:ahLst/>
            <a:cxnLst/>
            <a:rect r="r" b="b" t="t" l="l"/>
            <a:pathLst>
              <a:path h="930229" w="999317">
                <a:moveTo>
                  <a:pt x="0" y="0"/>
                </a:moveTo>
                <a:lnTo>
                  <a:pt x="999317" y="0"/>
                </a:lnTo>
                <a:lnTo>
                  <a:pt x="999317" y="930229"/>
                </a:lnTo>
                <a:lnTo>
                  <a:pt x="0" y="93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582160" y="2174330"/>
            <a:ext cx="1017566" cy="947215"/>
          </a:xfrm>
          <a:custGeom>
            <a:avLst/>
            <a:gdLst/>
            <a:ahLst/>
            <a:cxnLst/>
            <a:rect r="r" b="b" t="t" l="l"/>
            <a:pathLst>
              <a:path h="947215" w="1017566">
                <a:moveTo>
                  <a:pt x="0" y="0"/>
                </a:moveTo>
                <a:lnTo>
                  <a:pt x="1017565" y="0"/>
                </a:lnTo>
                <a:lnTo>
                  <a:pt x="1017565" y="947216"/>
                </a:lnTo>
                <a:lnTo>
                  <a:pt x="0" y="9472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31629" y="811542"/>
            <a:ext cx="2722179" cy="2722179"/>
          </a:xfrm>
          <a:custGeom>
            <a:avLst/>
            <a:gdLst/>
            <a:ahLst/>
            <a:cxnLst/>
            <a:rect r="r" b="b" t="t" l="l"/>
            <a:pathLst>
              <a:path h="2722179" w="2722179">
                <a:moveTo>
                  <a:pt x="0" y="0"/>
                </a:moveTo>
                <a:lnTo>
                  <a:pt x="2722179" y="0"/>
                </a:lnTo>
                <a:lnTo>
                  <a:pt x="2722179" y="2722180"/>
                </a:lnTo>
                <a:lnTo>
                  <a:pt x="0" y="27221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true" rot="0">
            <a:off x="14734192" y="6753278"/>
            <a:ext cx="2722179" cy="2722179"/>
          </a:xfrm>
          <a:custGeom>
            <a:avLst/>
            <a:gdLst/>
            <a:ahLst/>
            <a:cxnLst/>
            <a:rect r="r" b="b" t="t" l="l"/>
            <a:pathLst>
              <a:path h="2722179" w="2722179">
                <a:moveTo>
                  <a:pt x="2722179" y="2722180"/>
                </a:moveTo>
                <a:lnTo>
                  <a:pt x="0" y="2722180"/>
                </a:lnTo>
                <a:lnTo>
                  <a:pt x="0" y="0"/>
                </a:lnTo>
                <a:lnTo>
                  <a:pt x="2722179" y="0"/>
                </a:lnTo>
                <a:lnTo>
                  <a:pt x="2722179" y="272218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828304" y="3121546"/>
            <a:ext cx="12917823" cy="5704188"/>
          </a:xfrm>
          <a:custGeom>
            <a:avLst/>
            <a:gdLst/>
            <a:ahLst/>
            <a:cxnLst/>
            <a:rect r="r" b="b" t="t" l="l"/>
            <a:pathLst>
              <a:path h="5704188" w="12917823">
                <a:moveTo>
                  <a:pt x="0" y="0"/>
                </a:moveTo>
                <a:lnTo>
                  <a:pt x="12917823" y="0"/>
                </a:lnTo>
                <a:lnTo>
                  <a:pt x="12917823" y="5704188"/>
                </a:lnTo>
                <a:lnTo>
                  <a:pt x="0" y="5704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108" t="-53792" r="0" b="-2473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404797" y="9510793"/>
            <a:ext cx="13341331" cy="409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00"/>
              </a:lnSpc>
            </a:pPr>
            <a:r>
              <a:rPr lang="en-US" sz="3000" spc="90">
                <a:solidFill>
                  <a:srgbClr val="000000"/>
                </a:solidFill>
                <a:latin typeface="Hero Bold"/>
              </a:rPr>
              <a:t>Klasa 2b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98" t="0" r="-11434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t="0" r="-16666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704" r="0" b="-16704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8518" r="0" b="-68518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06490"/>
            <a:ext cx="18288000" cy="10893490"/>
          </a:xfrm>
          <a:custGeom>
            <a:avLst/>
            <a:gdLst/>
            <a:ahLst/>
            <a:cxnLst/>
            <a:rect r="r" b="b" t="t" l="l"/>
            <a:pathLst>
              <a:path h="10893490" w="18288000">
                <a:moveTo>
                  <a:pt x="0" y="0"/>
                </a:moveTo>
                <a:lnTo>
                  <a:pt x="18288000" y="0"/>
                </a:lnTo>
                <a:lnTo>
                  <a:pt x="18288000" y="10893490"/>
                </a:lnTo>
                <a:lnTo>
                  <a:pt x="0" y="10893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6912" r="0" b="-46928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DAGAFogSyA8</dc:identifier>
  <dcterms:modified xsi:type="dcterms:W3CDTF">2011-08-01T06:04:30Z</dcterms:modified>
  <cp:revision>1</cp:revision>
  <dc:title>Wymiana 2023</dc:title>
</cp:coreProperties>
</file>