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72" r:id="rId4"/>
    <p:sldId id="259" r:id="rId5"/>
    <p:sldId id="260" r:id="rId6"/>
    <p:sldId id="267" r:id="rId7"/>
    <p:sldId id="257" r:id="rId8"/>
    <p:sldId id="268" r:id="rId9"/>
    <p:sldId id="269" r:id="rId10"/>
    <p:sldId id="270" r:id="rId11"/>
    <p:sldId id="266" r:id="rId12"/>
    <p:sldId id="271" r:id="rId13"/>
    <p:sldId id="273" r:id="rId14"/>
    <p:sldId id="264" r:id="rId15"/>
    <p:sldId id="26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9" autoAdjust="0"/>
    <p:restoredTop sz="94660"/>
  </p:normalViewPr>
  <p:slideViewPr>
    <p:cSldViewPr snapToGrid="0">
      <p:cViewPr varScale="1">
        <p:scale>
          <a:sx n="88" d="100"/>
          <a:sy n="88" d="100"/>
        </p:scale>
        <p:origin x="26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istina Zakova" userId="9b76a7332e983822" providerId="LiveId" clId="{83BA3946-7038-405E-85CF-C205C0DEE01E}"/>
    <pc:docChg chg="undo custSel addSld modSld">
      <pc:chgData name="Kristina Zakova" userId="9b76a7332e983822" providerId="LiveId" clId="{83BA3946-7038-405E-85CF-C205C0DEE01E}" dt="2022-04-15T20:01:55.388" v="927" actId="122"/>
      <pc:docMkLst>
        <pc:docMk/>
      </pc:docMkLst>
      <pc:sldChg chg="addSp delSp modSp mod">
        <pc:chgData name="Kristina Zakova" userId="9b76a7332e983822" providerId="LiveId" clId="{83BA3946-7038-405E-85CF-C205C0DEE01E}" dt="2022-04-15T10:08:22.857" v="857" actId="21"/>
        <pc:sldMkLst>
          <pc:docMk/>
          <pc:sldMk cId="1167576270" sldId="256"/>
        </pc:sldMkLst>
        <pc:picChg chg="add del mod">
          <ac:chgData name="Kristina Zakova" userId="9b76a7332e983822" providerId="LiveId" clId="{83BA3946-7038-405E-85CF-C205C0DEE01E}" dt="2022-04-15T10:08:01.127" v="855" actId="21"/>
          <ac:picMkLst>
            <pc:docMk/>
            <pc:sldMk cId="1167576270" sldId="256"/>
            <ac:picMk id="4" creationId="{CC1EAA30-CB4A-4F77-AB86-A6E3E15FA7D4}"/>
          </ac:picMkLst>
        </pc:picChg>
        <pc:picChg chg="add del">
          <ac:chgData name="Kristina Zakova" userId="9b76a7332e983822" providerId="LiveId" clId="{83BA3946-7038-405E-85CF-C205C0DEE01E}" dt="2022-04-15T10:08:22.857" v="857" actId="21"/>
          <ac:picMkLst>
            <pc:docMk/>
            <pc:sldMk cId="1167576270" sldId="256"/>
            <ac:picMk id="5" creationId="{D5225E1D-A2B9-4944-86B9-C41C26C69A0F}"/>
          </ac:picMkLst>
        </pc:picChg>
      </pc:sldChg>
      <pc:sldChg chg="addSp delSp modSp mod">
        <pc:chgData name="Kristina Zakova" userId="9b76a7332e983822" providerId="LiveId" clId="{83BA3946-7038-405E-85CF-C205C0DEE01E}" dt="2022-04-15T10:11:23.135" v="873" actId="21"/>
        <pc:sldMkLst>
          <pc:docMk/>
          <pc:sldMk cId="2800614204" sldId="259"/>
        </pc:sldMkLst>
        <pc:picChg chg="del mod">
          <ac:chgData name="Kristina Zakova" userId="9b76a7332e983822" providerId="LiveId" clId="{83BA3946-7038-405E-85CF-C205C0DEE01E}" dt="2022-04-15T09:52:23.963" v="762" actId="21"/>
          <ac:picMkLst>
            <pc:docMk/>
            <pc:sldMk cId="2800614204" sldId="259"/>
            <ac:picMk id="4" creationId="{0F06CB55-0EE5-4114-99F3-E7422DAD2094}"/>
          </ac:picMkLst>
        </pc:picChg>
        <pc:picChg chg="add del mod">
          <ac:chgData name="Kristina Zakova" userId="9b76a7332e983822" providerId="LiveId" clId="{83BA3946-7038-405E-85CF-C205C0DEE01E}" dt="2022-04-15T10:11:23.135" v="873" actId="21"/>
          <ac:picMkLst>
            <pc:docMk/>
            <pc:sldMk cId="2800614204" sldId="259"/>
            <ac:picMk id="5" creationId="{1EAE12BA-FAA8-431F-A10D-4BB046E97200}"/>
          </ac:picMkLst>
        </pc:picChg>
      </pc:sldChg>
      <pc:sldChg chg="addSp modSp mod">
        <pc:chgData name="Kristina Zakova" userId="9b76a7332e983822" providerId="LiveId" clId="{83BA3946-7038-405E-85CF-C205C0DEE01E}" dt="2022-04-15T19:49:47.140" v="880" actId="1076"/>
        <pc:sldMkLst>
          <pc:docMk/>
          <pc:sldMk cId="4250725455" sldId="260"/>
        </pc:sldMkLst>
        <pc:spChg chg="mod">
          <ac:chgData name="Kristina Zakova" userId="9b76a7332e983822" providerId="LiveId" clId="{83BA3946-7038-405E-85CF-C205C0DEE01E}" dt="2022-04-15T09:06:43.300" v="5" actId="20577"/>
          <ac:spMkLst>
            <pc:docMk/>
            <pc:sldMk cId="4250725455" sldId="260"/>
            <ac:spMk id="3" creationId="{EBC1FBD1-AD3D-4297-87BD-41BC64A51E73}"/>
          </ac:spMkLst>
        </pc:spChg>
        <pc:picChg chg="add mod">
          <ac:chgData name="Kristina Zakova" userId="9b76a7332e983822" providerId="LiveId" clId="{83BA3946-7038-405E-85CF-C205C0DEE01E}" dt="2022-04-15T19:49:47.140" v="880" actId="1076"/>
          <ac:picMkLst>
            <pc:docMk/>
            <pc:sldMk cId="4250725455" sldId="260"/>
            <ac:picMk id="4" creationId="{9FA182F4-C8FD-4FD7-8729-19BC92AE928D}"/>
          </ac:picMkLst>
        </pc:picChg>
      </pc:sldChg>
      <pc:sldChg chg="addSp delSp modSp mod">
        <pc:chgData name="Kristina Zakova" userId="9b76a7332e983822" providerId="LiveId" clId="{83BA3946-7038-405E-85CF-C205C0DEE01E}" dt="2022-04-15T09:39:17.957" v="522" actId="255"/>
        <pc:sldMkLst>
          <pc:docMk/>
          <pc:sldMk cId="539874074" sldId="261"/>
        </pc:sldMkLst>
        <pc:spChg chg="mod">
          <ac:chgData name="Kristina Zakova" userId="9b76a7332e983822" providerId="LiveId" clId="{83BA3946-7038-405E-85CF-C205C0DEE01E}" dt="2022-04-15T09:39:17.957" v="522" actId="255"/>
          <ac:spMkLst>
            <pc:docMk/>
            <pc:sldMk cId="539874074" sldId="261"/>
            <ac:spMk id="3" creationId="{A38DC6FB-804C-4F22-9F32-072644BE1C6D}"/>
          </ac:spMkLst>
        </pc:spChg>
        <pc:spChg chg="add del mod">
          <ac:chgData name="Kristina Zakova" userId="9b76a7332e983822" providerId="LiveId" clId="{83BA3946-7038-405E-85CF-C205C0DEE01E}" dt="2022-04-15T09:21:03.543" v="97" actId="478"/>
          <ac:spMkLst>
            <pc:docMk/>
            <pc:sldMk cId="539874074" sldId="261"/>
            <ac:spMk id="14" creationId="{14AD0ABF-55F4-4686-AFA6-30497F0E960B}"/>
          </ac:spMkLst>
        </pc:spChg>
        <pc:spChg chg="add mod">
          <ac:chgData name="Kristina Zakova" userId="9b76a7332e983822" providerId="LiveId" clId="{83BA3946-7038-405E-85CF-C205C0DEE01E}" dt="2022-04-15T09:23:07.002" v="117" actId="114"/>
          <ac:spMkLst>
            <pc:docMk/>
            <pc:sldMk cId="539874074" sldId="261"/>
            <ac:spMk id="15" creationId="{1F337C29-B058-4301-BF20-F48336556CEC}"/>
          </ac:spMkLst>
        </pc:spChg>
        <pc:spChg chg="add mod">
          <ac:chgData name="Kristina Zakova" userId="9b76a7332e983822" providerId="LiveId" clId="{83BA3946-7038-405E-85CF-C205C0DEE01E}" dt="2022-04-15T09:26:47.656" v="174" actId="1076"/>
          <ac:spMkLst>
            <pc:docMk/>
            <pc:sldMk cId="539874074" sldId="261"/>
            <ac:spMk id="16" creationId="{CEBD0F0F-F16B-4B18-B956-32A193949230}"/>
          </ac:spMkLst>
        </pc:spChg>
        <pc:spChg chg="add mod">
          <ac:chgData name="Kristina Zakova" userId="9b76a7332e983822" providerId="LiveId" clId="{83BA3946-7038-405E-85CF-C205C0DEE01E}" dt="2022-04-15T09:26:35.174" v="170" actId="1076"/>
          <ac:spMkLst>
            <pc:docMk/>
            <pc:sldMk cId="539874074" sldId="261"/>
            <ac:spMk id="17" creationId="{813F6E12-2AEE-462B-AAD2-16CB3FA55F67}"/>
          </ac:spMkLst>
        </pc:spChg>
        <pc:spChg chg="add mod">
          <ac:chgData name="Kristina Zakova" userId="9b76a7332e983822" providerId="LiveId" clId="{83BA3946-7038-405E-85CF-C205C0DEE01E}" dt="2022-04-15T09:27:25.767" v="194" actId="1076"/>
          <ac:spMkLst>
            <pc:docMk/>
            <pc:sldMk cId="539874074" sldId="261"/>
            <ac:spMk id="18" creationId="{7CCE2902-1A8F-45D3-905A-0579B11637EE}"/>
          </ac:spMkLst>
        </pc:spChg>
        <pc:picChg chg="add del mod">
          <ac:chgData name="Kristina Zakova" userId="9b76a7332e983822" providerId="LiveId" clId="{83BA3946-7038-405E-85CF-C205C0DEE01E}" dt="2022-04-15T09:08:04.519" v="10" actId="21"/>
          <ac:picMkLst>
            <pc:docMk/>
            <pc:sldMk cId="539874074" sldId="261"/>
            <ac:picMk id="4" creationId="{18344DC9-E35D-483D-A8F9-B5478BB1299E}"/>
          </ac:picMkLst>
        </pc:picChg>
        <pc:picChg chg="add del mod">
          <ac:chgData name="Kristina Zakova" userId="9b76a7332e983822" providerId="LiveId" clId="{83BA3946-7038-405E-85CF-C205C0DEE01E}" dt="2022-04-15T09:08:16.686" v="15" actId="21"/>
          <ac:picMkLst>
            <pc:docMk/>
            <pc:sldMk cId="539874074" sldId="261"/>
            <ac:picMk id="6" creationId="{B99CCC2D-743C-4F24-A794-991DFE4DC645}"/>
          </ac:picMkLst>
        </pc:picChg>
        <pc:picChg chg="add del mod">
          <ac:chgData name="Kristina Zakova" userId="9b76a7332e983822" providerId="LiveId" clId="{83BA3946-7038-405E-85CF-C205C0DEE01E}" dt="2022-04-15T09:08:16.686" v="15" actId="21"/>
          <ac:picMkLst>
            <pc:docMk/>
            <pc:sldMk cId="539874074" sldId="261"/>
            <ac:picMk id="7" creationId="{6AE80D5B-2DD0-4674-9C4C-80DF275A613F}"/>
          </ac:picMkLst>
        </pc:picChg>
        <pc:picChg chg="add del mod">
          <ac:chgData name="Kristina Zakova" userId="9b76a7332e983822" providerId="LiveId" clId="{83BA3946-7038-405E-85CF-C205C0DEE01E}" dt="2022-04-15T09:09:12.524" v="20" actId="21"/>
          <ac:picMkLst>
            <pc:docMk/>
            <pc:sldMk cId="539874074" sldId="261"/>
            <ac:picMk id="8" creationId="{9999D5A3-6E8E-4727-BF35-7ACE85C39CCC}"/>
          </ac:picMkLst>
        </pc:picChg>
        <pc:picChg chg="add del mod">
          <ac:chgData name="Kristina Zakova" userId="9b76a7332e983822" providerId="LiveId" clId="{83BA3946-7038-405E-85CF-C205C0DEE01E}" dt="2022-04-15T09:09:27.150" v="24" actId="21"/>
          <ac:picMkLst>
            <pc:docMk/>
            <pc:sldMk cId="539874074" sldId="261"/>
            <ac:picMk id="10" creationId="{D9BCC62F-7EF1-43BF-B458-CC40C094EAF4}"/>
          </ac:picMkLst>
        </pc:picChg>
        <pc:picChg chg="add mod">
          <ac:chgData name="Kristina Zakova" userId="9b76a7332e983822" providerId="LiveId" clId="{83BA3946-7038-405E-85CF-C205C0DEE01E}" dt="2022-04-15T09:26:30.526" v="169" actId="1076"/>
          <ac:picMkLst>
            <pc:docMk/>
            <pc:sldMk cId="539874074" sldId="261"/>
            <ac:picMk id="12" creationId="{9FDDC9A9-8942-4DE1-956D-69ABD3AA950A}"/>
          </ac:picMkLst>
        </pc:picChg>
        <pc:picChg chg="add mod">
          <ac:chgData name="Kristina Zakova" userId="9b76a7332e983822" providerId="LiveId" clId="{83BA3946-7038-405E-85CF-C205C0DEE01E}" dt="2022-04-15T09:26:41.268" v="172" actId="1076"/>
          <ac:picMkLst>
            <pc:docMk/>
            <pc:sldMk cId="539874074" sldId="261"/>
            <ac:picMk id="13" creationId="{2FA84FD0-405A-40E3-898D-047EFC6440BA}"/>
          </ac:picMkLst>
        </pc:picChg>
        <pc:picChg chg="add del">
          <ac:chgData name="Kristina Zakova" userId="9b76a7332e983822" providerId="LiveId" clId="{83BA3946-7038-405E-85CF-C205C0DEE01E}" dt="2022-04-15T09:08:04.519" v="10" actId="21"/>
          <ac:picMkLst>
            <pc:docMk/>
            <pc:sldMk cId="539874074" sldId="261"/>
            <ac:picMk id="1026" creationId="{DED8C439-0677-43C0-914F-BB3F61588F89}"/>
          </ac:picMkLst>
        </pc:picChg>
        <pc:picChg chg="add mod">
          <ac:chgData name="Kristina Zakova" userId="9b76a7332e983822" providerId="LiveId" clId="{83BA3946-7038-405E-85CF-C205C0DEE01E}" dt="2022-04-15T09:19:33.443" v="67" actId="1076"/>
          <ac:picMkLst>
            <pc:docMk/>
            <pc:sldMk cId="539874074" sldId="261"/>
            <ac:picMk id="1028" creationId="{108F6B35-5B0E-404F-AD71-1B8D074265E1}"/>
          </ac:picMkLst>
        </pc:picChg>
        <pc:picChg chg="add mod">
          <ac:chgData name="Kristina Zakova" userId="9b76a7332e983822" providerId="LiveId" clId="{83BA3946-7038-405E-85CF-C205C0DEE01E}" dt="2022-04-15T09:26:43.234" v="173" actId="1076"/>
          <ac:picMkLst>
            <pc:docMk/>
            <pc:sldMk cId="539874074" sldId="261"/>
            <ac:picMk id="1030" creationId="{7148A2FA-D424-4373-A56D-A9BF8ACB76C0}"/>
          </ac:picMkLst>
        </pc:picChg>
      </pc:sldChg>
      <pc:sldChg chg="addSp modSp mod">
        <pc:chgData name="Kristina Zakova" userId="9b76a7332e983822" providerId="LiveId" clId="{83BA3946-7038-405E-85CF-C205C0DEE01E}" dt="2022-04-15T10:07:39.076" v="854" actId="1076"/>
        <pc:sldMkLst>
          <pc:docMk/>
          <pc:sldMk cId="710289458" sldId="262"/>
        </pc:sldMkLst>
        <pc:picChg chg="add mod">
          <ac:chgData name="Kristina Zakova" userId="9b76a7332e983822" providerId="LiveId" clId="{83BA3946-7038-405E-85CF-C205C0DEE01E}" dt="2022-04-15T10:07:39.076" v="854" actId="1076"/>
          <ac:picMkLst>
            <pc:docMk/>
            <pc:sldMk cId="710289458" sldId="262"/>
            <ac:picMk id="4" creationId="{8CDC0034-E3C4-45F1-9D21-F43FEEC6F5F7}"/>
          </ac:picMkLst>
        </pc:picChg>
      </pc:sldChg>
      <pc:sldChg chg="addSp modSp new mod">
        <pc:chgData name="Kristina Zakova" userId="9b76a7332e983822" providerId="LiveId" clId="{83BA3946-7038-405E-85CF-C205C0DEE01E}" dt="2022-04-15T19:51:17.221" v="901" actId="1076"/>
        <pc:sldMkLst>
          <pc:docMk/>
          <pc:sldMk cId="3064818129" sldId="263"/>
        </pc:sldMkLst>
        <pc:spChg chg="mod">
          <ac:chgData name="Kristina Zakova" userId="9b76a7332e983822" providerId="LiveId" clId="{83BA3946-7038-405E-85CF-C205C0DEE01E}" dt="2022-04-15T10:02:47.397" v="774" actId="20577"/>
          <ac:spMkLst>
            <pc:docMk/>
            <pc:sldMk cId="3064818129" sldId="263"/>
            <ac:spMk id="2" creationId="{28BDC5F2-DFC9-4492-B02A-FE1D72D3340C}"/>
          </ac:spMkLst>
        </pc:spChg>
        <pc:spChg chg="mod">
          <ac:chgData name="Kristina Zakova" userId="9b76a7332e983822" providerId="LiveId" clId="{83BA3946-7038-405E-85CF-C205C0DEE01E}" dt="2022-04-15T10:03:59.151" v="805" actId="14100"/>
          <ac:spMkLst>
            <pc:docMk/>
            <pc:sldMk cId="3064818129" sldId="263"/>
            <ac:spMk id="3" creationId="{048010F8-65C6-42E3-A76D-920596B49DF6}"/>
          </ac:spMkLst>
        </pc:spChg>
        <pc:picChg chg="add mod">
          <ac:chgData name="Kristina Zakova" userId="9b76a7332e983822" providerId="LiveId" clId="{83BA3946-7038-405E-85CF-C205C0DEE01E}" dt="2022-04-15T19:51:17.221" v="901" actId="1076"/>
          <ac:picMkLst>
            <pc:docMk/>
            <pc:sldMk cId="3064818129" sldId="263"/>
            <ac:picMk id="4" creationId="{8352FB15-47DB-444D-921B-3E01F0D9A188}"/>
          </ac:picMkLst>
        </pc:picChg>
      </pc:sldChg>
      <pc:sldChg chg="modSp new mod">
        <pc:chgData name="Kristina Zakova" userId="9b76a7332e983822" providerId="LiveId" clId="{83BA3946-7038-405E-85CF-C205C0DEE01E}" dt="2022-04-15T20:01:55.388" v="927" actId="122"/>
        <pc:sldMkLst>
          <pc:docMk/>
          <pc:sldMk cId="3153089059" sldId="264"/>
        </pc:sldMkLst>
        <pc:spChg chg="mod">
          <ac:chgData name="Kristina Zakova" userId="9b76a7332e983822" providerId="LiveId" clId="{83BA3946-7038-405E-85CF-C205C0DEE01E}" dt="2022-04-15T20:01:55.388" v="927" actId="122"/>
          <ac:spMkLst>
            <pc:docMk/>
            <pc:sldMk cId="3153089059" sldId="264"/>
            <ac:spMk id="3" creationId="{DA70DA3C-3282-4D01-90F8-C594BD1C62E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5566F-85C8-4FE2-8EB4-B97186C0D8E4}" type="datetimeFigureOut">
              <a:rPr lang="sk-SK" smtClean="0"/>
              <a:t>16. 4. 2023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3C91A-0098-4694-8DFF-09C60B1B111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00522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5566F-85C8-4FE2-8EB4-B97186C0D8E4}" type="datetimeFigureOut">
              <a:rPr lang="sk-SK" smtClean="0"/>
              <a:t>16. 4. 2023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3C91A-0098-4694-8DFF-09C60B1B111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28283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5566F-85C8-4FE2-8EB4-B97186C0D8E4}" type="datetimeFigureOut">
              <a:rPr lang="sk-SK" smtClean="0"/>
              <a:t>16. 4. 2023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3C91A-0098-4694-8DFF-09C60B1B111D}" type="slidenum">
              <a:rPr lang="sk-SK" smtClean="0"/>
              <a:t>‹#›</a:t>
            </a:fld>
            <a:endParaRPr lang="sk-SK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3710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5566F-85C8-4FE2-8EB4-B97186C0D8E4}" type="datetimeFigureOut">
              <a:rPr lang="sk-SK" smtClean="0"/>
              <a:t>16. 4. 2023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3C91A-0098-4694-8DFF-09C60B1B111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456600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5566F-85C8-4FE2-8EB4-B97186C0D8E4}" type="datetimeFigureOut">
              <a:rPr lang="sk-SK" smtClean="0"/>
              <a:t>16. 4. 2023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3C91A-0098-4694-8DFF-09C60B1B111D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632587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5566F-85C8-4FE2-8EB4-B97186C0D8E4}" type="datetimeFigureOut">
              <a:rPr lang="sk-SK" smtClean="0"/>
              <a:t>16. 4. 2023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3C91A-0098-4694-8DFF-09C60B1B111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428729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5566F-85C8-4FE2-8EB4-B97186C0D8E4}" type="datetimeFigureOut">
              <a:rPr lang="sk-SK" smtClean="0"/>
              <a:t>16. 4. 2023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3C91A-0098-4694-8DFF-09C60B1B111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791066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5566F-85C8-4FE2-8EB4-B97186C0D8E4}" type="datetimeFigureOut">
              <a:rPr lang="sk-SK" smtClean="0"/>
              <a:t>16. 4. 2023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3C91A-0098-4694-8DFF-09C60B1B111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50727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5566F-85C8-4FE2-8EB4-B97186C0D8E4}" type="datetimeFigureOut">
              <a:rPr lang="sk-SK" smtClean="0"/>
              <a:t>16. 4. 2023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3C91A-0098-4694-8DFF-09C60B1B111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05348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5566F-85C8-4FE2-8EB4-B97186C0D8E4}" type="datetimeFigureOut">
              <a:rPr lang="sk-SK" smtClean="0"/>
              <a:t>16. 4. 2023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3C91A-0098-4694-8DFF-09C60B1B111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02756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5566F-85C8-4FE2-8EB4-B97186C0D8E4}" type="datetimeFigureOut">
              <a:rPr lang="sk-SK" smtClean="0"/>
              <a:t>16. 4. 2023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3C91A-0098-4694-8DFF-09C60B1B111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64931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5566F-85C8-4FE2-8EB4-B97186C0D8E4}" type="datetimeFigureOut">
              <a:rPr lang="sk-SK" smtClean="0"/>
              <a:t>16. 4. 2023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3C91A-0098-4694-8DFF-09C60B1B111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0929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5566F-85C8-4FE2-8EB4-B97186C0D8E4}" type="datetimeFigureOut">
              <a:rPr lang="sk-SK" smtClean="0"/>
              <a:t>16. 4. 2023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3C91A-0098-4694-8DFF-09C60B1B111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35884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5566F-85C8-4FE2-8EB4-B97186C0D8E4}" type="datetimeFigureOut">
              <a:rPr lang="sk-SK" smtClean="0"/>
              <a:t>16. 4. 2023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3C91A-0098-4694-8DFF-09C60B1B111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64833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5566F-85C8-4FE2-8EB4-B97186C0D8E4}" type="datetimeFigureOut">
              <a:rPr lang="sk-SK" smtClean="0"/>
              <a:t>16. 4. 2023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3C91A-0098-4694-8DFF-09C60B1B111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08658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5566F-85C8-4FE2-8EB4-B97186C0D8E4}" type="datetimeFigureOut">
              <a:rPr lang="sk-SK" smtClean="0"/>
              <a:t>16. 4. 2023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3C91A-0098-4694-8DFF-09C60B1B111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63910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5566F-85C8-4FE2-8EB4-B97186C0D8E4}" type="datetimeFigureOut">
              <a:rPr lang="sk-SK" smtClean="0"/>
              <a:t>16. 4. 2023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153C91A-0098-4694-8DFF-09C60B1B111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08416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8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B9C5787A-D090-45C3-8094-D75729982C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34625" y="1952361"/>
            <a:ext cx="4763614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4000" b="1" dirty="0" err="1"/>
              <a:t>Žabie</a:t>
            </a:r>
            <a:r>
              <a:rPr lang="en-US" sz="4000" b="1" dirty="0"/>
              <a:t> </a:t>
            </a:r>
            <a:r>
              <a:rPr lang="en-US" sz="4000" b="1" dirty="0" smtClean="0"/>
              <a:t>taxi</a:t>
            </a:r>
            <a:r>
              <a:rPr lang="sk-SK" sz="4000" b="1" dirty="0" smtClean="0"/>
              <a:t> 2023</a:t>
            </a:r>
            <a:endParaRPr lang="en-US" sz="4000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66C2C46-8DC0-42EF-B880-F4488D2385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19190" y="2833077"/>
            <a:ext cx="6068037" cy="3880773"/>
          </a:xfrm>
        </p:spPr>
        <p:txBody>
          <a:bodyPr vert="horz" lIns="91440" tIns="45720" rIns="91440" bIns="45720" rtlCol="0">
            <a:normAutofit/>
          </a:bodyPr>
          <a:lstStyle/>
          <a:p>
            <a:pPr algn="l">
              <a:buFont typeface="Wingdings 3" charset="2"/>
              <a:buChar char="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sk-SK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ZŠ, Komenského 959, Senica</a:t>
            </a:r>
          </a:p>
          <a:p>
            <a:r>
              <a:rPr lang="sk-SK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ZŠ, Sadová 620, Senica</a:t>
            </a:r>
          </a:p>
          <a:p>
            <a:r>
              <a:rPr lang="sk-SK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Spojená škola, Brezová 840, Senica</a:t>
            </a:r>
          </a:p>
          <a:p>
            <a:r>
              <a:rPr lang="sk-SK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o.z</a:t>
            </a:r>
            <a:r>
              <a:rPr lang="sk-SK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Cerová inak</a:t>
            </a:r>
          </a:p>
          <a:p>
            <a:r>
              <a:rPr lang="sk-SK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ZŠ, V. </a:t>
            </a:r>
            <a:r>
              <a:rPr lang="sk-SK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</a:t>
            </a:r>
            <a:r>
              <a:rPr lang="sk-SK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aulínyho</a:t>
            </a:r>
            <a:r>
              <a:rPr lang="sk-SK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-Tótha 32, Senica </a:t>
            </a:r>
            <a:endParaRPr lang="sk-SK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sk-SK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6" descr="https://lh5.googleusercontent.com/UcSLmdDtDe0pz5vqTqB_9JwSCiDQ0xsEgYDwohQ0Je7ehXtqJYcT1eJhsnAzE9U36VydJ_Vrja95G6M36w731aYDK-fpuUpg398yBpTu8RD3OGJaBRXlxmZQo3nihJSyyB9cVss">
            <a:extLst>
              <a:ext uri="{FF2B5EF4-FFF2-40B4-BE49-F238E27FC236}">
                <a16:creationId xmlns:a16="http://schemas.microsoft.com/office/drawing/2014/main" id="{488D03F5-6E0C-4F65-8ED8-46D11F1330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51" r="25108" b="10060"/>
          <a:stretch/>
        </p:blipFill>
        <p:spPr bwMode="auto">
          <a:xfrm>
            <a:off x="20" y="1643270"/>
            <a:ext cx="4040285" cy="5214730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Isosceles Triangle 20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67576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>
            <a:extLst>
              <a:ext uri="{FF2B5EF4-FFF2-40B4-BE49-F238E27FC236}">
                <a16:creationId xmlns:a16="http://schemas.microsoft.com/office/drawing/2014/main" id="{A562584B-AB2F-4C15-A0F0-66E92AC257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90" b="28588"/>
          <a:stretch/>
        </p:blipFill>
        <p:spPr>
          <a:xfrm>
            <a:off x="3885541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8E1758A-39E8-45BD-977A-DAF2254BA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880" y="2544418"/>
            <a:ext cx="3851123" cy="1320800"/>
          </a:xfrm>
        </p:spPr>
        <p:txBody>
          <a:bodyPr>
            <a:normAutofit/>
          </a:bodyPr>
          <a:lstStyle/>
          <a:p>
            <a:r>
              <a:rPr lang="sk-SK" sz="4000" b="1" dirty="0"/>
              <a:t>Mlok </a:t>
            </a:r>
            <a:br>
              <a:rPr lang="sk-SK" sz="4000" b="1" dirty="0"/>
            </a:br>
            <a:r>
              <a:rPr lang="sk-SK" sz="4000" b="1" dirty="0"/>
              <a:t>bodkovaný</a:t>
            </a:r>
            <a:endParaRPr lang="sk-SK" sz="4000" dirty="0"/>
          </a:p>
        </p:txBody>
      </p:sp>
      <p:sp>
        <p:nvSpPr>
          <p:cNvPr id="19" name="Zástupný obsah 2">
            <a:extLst>
              <a:ext uri="{FF2B5EF4-FFF2-40B4-BE49-F238E27FC236}">
                <a16:creationId xmlns:a16="http://schemas.microsoft.com/office/drawing/2014/main" id="{E4BE151E-7146-4240-AF29-95D9F7B62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8881" y="4095407"/>
            <a:ext cx="3851122" cy="192108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k-SK" sz="2400" b="1" dirty="0"/>
              <a:t>2021</a:t>
            </a:r>
            <a:r>
              <a:rPr lang="sk-SK" sz="2400" dirty="0"/>
              <a:t> (Prietrž) </a:t>
            </a:r>
            <a:r>
              <a:rPr lang="sk-SK" sz="2400" b="1" dirty="0"/>
              <a:t>2 kusy </a:t>
            </a:r>
          </a:p>
          <a:p>
            <a:pPr marL="0" indent="0">
              <a:buNone/>
            </a:pPr>
            <a:r>
              <a:rPr lang="sk-SK" sz="2400" b="1" dirty="0"/>
              <a:t>2022 </a:t>
            </a:r>
            <a:r>
              <a:rPr lang="sk-SK" sz="2400" dirty="0"/>
              <a:t>(Prietrž) </a:t>
            </a:r>
            <a:r>
              <a:rPr lang="sk-SK" sz="2400" b="1" dirty="0"/>
              <a:t>1 kus</a:t>
            </a:r>
          </a:p>
          <a:p>
            <a:pPr marL="0" indent="0">
              <a:buNone/>
            </a:pPr>
            <a:r>
              <a:rPr lang="sk-SK" sz="2400" b="1" dirty="0"/>
              <a:t>2022</a:t>
            </a:r>
            <a:r>
              <a:rPr lang="sk-SK" sz="2400" dirty="0"/>
              <a:t> (Cerová) </a:t>
            </a:r>
            <a:r>
              <a:rPr lang="sk-SK" sz="2400" b="1" dirty="0"/>
              <a:t>5 </a:t>
            </a:r>
            <a:r>
              <a:rPr lang="sk-SK" sz="2400" b="1" dirty="0" smtClean="0"/>
              <a:t>kusov</a:t>
            </a:r>
          </a:p>
          <a:p>
            <a:pPr marL="0" indent="0">
              <a:buNone/>
            </a:pPr>
            <a:r>
              <a:rPr lang="sk-SK" sz="2400" b="1" dirty="0" smtClean="0"/>
              <a:t>2023 </a:t>
            </a:r>
            <a:r>
              <a:rPr lang="sk-SK" sz="2400" dirty="0" smtClean="0"/>
              <a:t>(Prietrž) </a:t>
            </a:r>
            <a:r>
              <a:rPr lang="sk-SK" sz="2400" b="1" dirty="0" smtClean="0"/>
              <a:t>3 kusy</a:t>
            </a:r>
          </a:p>
          <a:p>
            <a:pPr marL="0" indent="0">
              <a:buNone/>
            </a:pPr>
            <a:r>
              <a:rPr lang="sk-SK" sz="2400" b="1" dirty="0" smtClean="0"/>
              <a:t>2023 </a:t>
            </a:r>
            <a:r>
              <a:rPr lang="sk-SK" sz="2400" dirty="0" smtClean="0"/>
              <a:t>(Cerová) </a:t>
            </a:r>
            <a:r>
              <a:rPr lang="sk-SK" sz="2400" b="1" dirty="0" smtClean="0"/>
              <a:t>0 kusov</a:t>
            </a:r>
            <a:endParaRPr lang="sk-SK" sz="2400" b="1" dirty="0"/>
          </a:p>
          <a:p>
            <a:pPr marL="0" indent="0">
              <a:buNone/>
            </a:pPr>
            <a:endParaRPr lang="sk-SK" sz="2400" dirty="0"/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6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8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0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2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4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6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51232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E1758A-39E8-45BD-977A-DAF2254BA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9562" y="609600"/>
            <a:ext cx="6424440" cy="1320800"/>
          </a:xfrm>
        </p:spPr>
        <p:txBody>
          <a:bodyPr>
            <a:normAutofit/>
          </a:bodyPr>
          <a:lstStyle/>
          <a:p>
            <a:r>
              <a:rPr lang="sk-SK" sz="4000" b="1" dirty="0"/>
              <a:t>Prečo pomáhame?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4A3A14E1-F7F8-4262-AA49-EFF26DF09D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0" t="6954" r="-1" b="2135"/>
          <a:stretch/>
        </p:blipFill>
        <p:spPr>
          <a:xfrm>
            <a:off x="20" y="10"/>
            <a:ext cx="2734036" cy="6867719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461457" y="6858000"/>
                </a:lnTo>
                <a:lnTo>
                  <a:pt x="0" y="4134118"/>
                </a:lnTo>
                <a:close/>
              </a:path>
            </a:pathLst>
          </a:custGeom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EB6743CF-E74B-4A3C-A785-599069DB89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3A1E57-7C05-4A10-A413-C3FA89B28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9562" y="2304554"/>
            <a:ext cx="6827838" cy="4937759"/>
          </a:xfrm>
        </p:spPr>
        <p:txBody>
          <a:bodyPr>
            <a:noAutofit/>
          </a:bodyPr>
          <a:lstStyle/>
          <a:p>
            <a:r>
              <a:rPr lang="sk-SK" sz="2400" b="1" dirty="0"/>
              <a:t>Biológia v praxi </a:t>
            </a:r>
            <a:endParaRPr lang="sk-SK" sz="2400" dirty="0"/>
          </a:p>
          <a:p>
            <a:r>
              <a:rPr lang="sk-SK" sz="2400" b="1" dirty="0" smtClean="0"/>
              <a:t>Zbierame </a:t>
            </a:r>
            <a:r>
              <a:rPr lang="sk-SK" sz="2400" b="1" dirty="0"/>
              <a:t>dáta </a:t>
            </a:r>
            <a:r>
              <a:rPr lang="sk-SK" sz="2400" dirty="0"/>
              <a:t>pre ochranárov</a:t>
            </a:r>
          </a:p>
          <a:p>
            <a:r>
              <a:rPr lang="sk-SK" sz="2400" b="1" dirty="0"/>
              <a:t>Pomáhame ohrozeným druhom </a:t>
            </a:r>
            <a:r>
              <a:rPr lang="sk-SK" sz="2400" dirty="0"/>
              <a:t>migrovať cez rušnú asfaltovú cestu</a:t>
            </a:r>
          </a:p>
          <a:p>
            <a:r>
              <a:rPr lang="sk-SK" sz="2400" b="1" dirty="0"/>
              <a:t>Chránime biodiverzitu</a:t>
            </a:r>
          </a:p>
          <a:p>
            <a:pPr marL="0" indent="0">
              <a:buNone/>
            </a:pPr>
            <a:r>
              <a:rPr lang="sk-SK" sz="2400" dirty="0"/>
              <a:t>	</a:t>
            </a:r>
          </a:p>
          <a:p>
            <a:endParaRPr lang="sk-SK" sz="2400" dirty="0"/>
          </a:p>
          <a:p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601848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ěrlické mokřady. Ráj žab a ptáků a taky fotografů a pozorovatelů přírody |  Ostrava">
            <a:extLst>
              <a:ext uri="{FF2B5EF4-FFF2-40B4-BE49-F238E27FC236}">
                <a16:creationId xmlns:a16="http://schemas.microsoft.com/office/drawing/2014/main" id="{0D167B30-8706-4518-8AC5-A4FF2DAE56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7" r="16045"/>
          <a:stretch/>
        </p:blipFill>
        <p:spPr bwMode="auto"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8E1758A-39E8-45BD-977A-DAF2254BA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sk-SK" b="1" dirty="0"/>
              <a:t>Bio-koridory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3A1E57-7C05-4A10-A413-C3FA89B28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688548"/>
            <a:ext cx="4335232" cy="508883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sk-SK" sz="2400" b="1" dirty="0"/>
              <a:t>Jediné systémové riešenie voľnej migrácie pre obojživelníky</a:t>
            </a:r>
          </a:p>
          <a:p>
            <a:pPr>
              <a:lnSpc>
                <a:spcPct val="90000"/>
              </a:lnSpc>
            </a:pPr>
            <a:endParaRPr lang="sk-SK" sz="2400" b="1" dirty="0"/>
          </a:p>
          <a:p>
            <a:pPr marL="0" indent="0">
              <a:lnSpc>
                <a:spcPct val="90000"/>
              </a:lnSpc>
              <a:buNone/>
            </a:pPr>
            <a:r>
              <a:rPr lang="sk-SK" sz="2400" dirty="0"/>
              <a:t>a) Aby mal kto regulovať množstvo hmyzu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sk-SK" sz="2400" dirty="0"/>
              <a:t>b) Aby bolo dosť potravy pre vyššie živočíchy</a:t>
            </a:r>
          </a:p>
          <a:p>
            <a:pPr marL="0" indent="0">
              <a:lnSpc>
                <a:spcPct val="90000"/>
              </a:lnSpc>
              <a:buNone/>
            </a:pPr>
            <a:endParaRPr lang="sk-SK" sz="2400" dirty="0"/>
          </a:p>
          <a:p>
            <a:pPr>
              <a:lnSpc>
                <a:spcPct val="90000"/>
              </a:lnSpc>
            </a:pPr>
            <a:r>
              <a:rPr lang="sk-SK" sz="2400" b="1" dirty="0"/>
              <a:t>Naše údaje môžu vytvoriť tlak na budovanie biokoridorov</a:t>
            </a:r>
          </a:p>
          <a:p>
            <a:pPr marL="0" indent="0">
              <a:lnSpc>
                <a:spcPct val="90000"/>
              </a:lnSpc>
              <a:buNone/>
            </a:pPr>
            <a:endParaRPr lang="sk-SK" sz="2400" dirty="0"/>
          </a:p>
          <a:p>
            <a:pPr>
              <a:lnSpc>
                <a:spcPct val="90000"/>
              </a:lnSpc>
            </a:pPr>
            <a:endParaRPr lang="sk-SK" sz="2400" dirty="0"/>
          </a:p>
        </p:txBody>
      </p: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9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1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3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5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7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9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1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07535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E1758A-39E8-45BD-977A-DAF2254BA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sk-SK" sz="4000" b="1" dirty="0"/>
              <a:t>Čo je na obrázku?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3A1E57-7C05-4A10-A413-C3FA89B28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4064439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k-SK" sz="2400" b="1" dirty="0"/>
          </a:p>
          <a:p>
            <a:pPr marL="0" indent="0">
              <a:buNone/>
            </a:pPr>
            <a:r>
              <a:rPr lang="sk-SK" sz="2400" b="1" dirty="0"/>
              <a:t>a) ropucha obyčajná</a:t>
            </a:r>
          </a:p>
          <a:p>
            <a:pPr marL="0" indent="0">
              <a:buNone/>
            </a:pPr>
            <a:r>
              <a:rPr lang="sk-SK" sz="2400" b="1" dirty="0"/>
              <a:t>b) ropucha zelená</a:t>
            </a:r>
          </a:p>
          <a:p>
            <a:pPr marL="0" indent="0">
              <a:buNone/>
            </a:pPr>
            <a:endParaRPr lang="sk-SK" sz="2400" b="1" dirty="0"/>
          </a:p>
          <a:p>
            <a:pPr marL="0" indent="0">
              <a:buNone/>
            </a:pPr>
            <a:endParaRPr lang="sk-SK" sz="2400" b="1" dirty="0"/>
          </a:p>
          <a:p>
            <a:endParaRPr lang="sk-SK" sz="2400" b="1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1BBB0979-4EAB-4F92-AB98-14F3A54F252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1" r="-1" b="-1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209528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>
            <a:extLst>
              <a:ext uri="{FF2B5EF4-FFF2-40B4-BE49-F238E27FC236}">
                <a16:creationId xmlns:a16="http://schemas.microsoft.com/office/drawing/2014/main" id="{B70CB7AC-E7FB-4123-AA15-1B0987B91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sk-SK" sz="4000" b="1" dirty="0"/>
              <a:t>Žabí </a:t>
            </a:r>
            <a:br>
              <a:rPr lang="sk-SK" sz="4000" b="1" dirty="0"/>
            </a:br>
            <a:r>
              <a:rPr lang="sk-SK" sz="4000" b="1" dirty="0"/>
              <a:t>monitor</a:t>
            </a: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2EA4CFB1-CA94-4496-B411-7C3E378FFE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5931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15185DD8-5EAC-4B6A-91C9-D63C2E67B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700" y="2092517"/>
            <a:ext cx="6827838" cy="4937759"/>
          </a:xfrm>
        </p:spPr>
        <p:txBody>
          <a:bodyPr>
            <a:noAutofit/>
          </a:bodyPr>
          <a:lstStyle/>
          <a:p>
            <a:r>
              <a:rPr lang="sk-SK" sz="2400" b="1" dirty="0"/>
              <a:t>Novinka!</a:t>
            </a:r>
          </a:p>
          <a:p>
            <a:pPr marL="0" indent="0">
              <a:buNone/>
            </a:pPr>
            <a:r>
              <a:rPr lang="sk-SK" sz="2400" dirty="0"/>
              <a:t>Dokumentovali sme žabie znášky </a:t>
            </a:r>
          </a:p>
          <a:p>
            <a:pPr marL="0" indent="0">
              <a:buNone/>
            </a:pPr>
            <a:r>
              <a:rPr lang="sk-SK" sz="2400" dirty="0"/>
              <a:t>v blízkosti bariér.</a:t>
            </a:r>
          </a:p>
          <a:p>
            <a:pPr marL="0" indent="0">
              <a:buNone/>
            </a:pPr>
            <a:endParaRPr lang="sk-SK" sz="2400" dirty="0"/>
          </a:p>
          <a:p>
            <a:r>
              <a:rPr lang="sk-SK" sz="2400" b="1" dirty="0"/>
              <a:t>Zber dát </a:t>
            </a:r>
            <a:r>
              <a:rPr lang="sk-SK" sz="2400" dirty="0"/>
              <a:t>pre ochranárov</a:t>
            </a:r>
          </a:p>
          <a:p>
            <a:r>
              <a:rPr lang="sk-SK" sz="2400" dirty="0"/>
              <a:t>Možnosť </a:t>
            </a:r>
            <a:r>
              <a:rPr lang="sk-SK" sz="2400" dirty="0" err="1"/>
              <a:t>časozberných</a:t>
            </a:r>
            <a:r>
              <a:rPr lang="sk-SK" sz="2400" dirty="0"/>
              <a:t> </a:t>
            </a:r>
          </a:p>
          <a:p>
            <a:pPr marL="0" indent="0">
              <a:buNone/>
            </a:pPr>
            <a:r>
              <a:rPr lang="sk-SK" sz="2400" dirty="0"/>
              <a:t>    projektov.</a:t>
            </a:r>
          </a:p>
          <a:p>
            <a:pPr marL="0" indent="0">
              <a:buNone/>
            </a:pPr>
            <a:r>
              <a:rPr lang="sk-SK" sz="2400" dirty="0"/>
              <a:t>	</a:t>
            </a:r>
          </a:p>
          <a:p>
            <a:pPr marL="0" indent="0">
              <a:buNone/>
            </a:pPr>
            <a:endParaRPr lang="sk-SK" sz="2400" dirty="0"/>
          </a:p>
          <a:p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315308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9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" name="Isosceles Triangle 50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3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5" name="Isosceles Triangle 54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8BDC5F2-DFC9-4492-B02A-FE1D72D33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1566" y="23112"/>
            <a:ext cx="5497082" cy="2227730"/>
          </a:xfrm>
        </p:spPr>
        <p:txBody>
          <a:bodyPr anchor="ctr">
            <a:normAutofit/>
          </a:bodyPr>
          <a:lstStyle/>
          <a:p>
            <a:r>
              <a:rPr lang="sk-SK" sz="4000" b="1" dirty="0">
                <a:solidFill>
                  <a:srgbClr val="FFFFFF"/>
                </a:solidFill>
              </a:rPr>
              <a:t>Zaujalo ťa Žabie taxi?</a:t>
            </a:r>
          </a:p>
        </p:txBody>
      </p:sp>
      <p:pic>
        <p:nvPicPr>
          <p:cNvPr id="19" name="Obrázek 3">
            <a:extLst>
              <a:ext uri="{FF2B5EF4-FFF2-40B4-BE49-F238E27FC236}">
                <a16:creationId xmlns:a16="http://schemas.microsoft.com/office/drawing/2014/main" id="{321EE4E7-82B1-4153-B6F2-656D76E435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96" b="89796" l="9914" r="92241">
                        <a14:foregroundMark x1="23276" y1="40000" x2="23276" y2="40000"/>
                        <a14:foregroundMark x1="48276" y1="62041" x2="48276" y2="62041"/>
                        <a14:foregroundMark x1="27586" y1="35918" x2="27586" y2="35918"/>
                        <a14:foregroundMark x1="25000" y1="30204" x2="25000" y2="30204"/>
                        <a14:foregroundMark x1="21121" y1="22857" x2="21121" y2="22857"/>
                        <a14:foregroundMark x1="32759" y1="25714" x2="32759" y2="25714"/>
                        <a14:foregroundMark x1="40948" y1="24082" x2="40948" y2="24082"/>
                        <a14:foregroundMark x1="62069" y1="29388" x2="62069" y2="29388"/>
                        <a14:foregroundMark x1="75431" y1="36735" x2="75431" y2="36735"/>
                        <a14:foregroundMark x1="56034" y1="32653" x2="56034" y2="32653"/>
                        <a14:foregroundMark x1="79310" y1="62857" x2="79310" y2="62857"/>
                        <a14:foregroundMark x1="65086" y1="63673" x2="65086" y2="6367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7251" y="1437008"/>
            <a:ext cx="3856774" cy="4072883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8010F8-65C6-42E3-A76D-920596B49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6866" y="1896199"/>
            <a:ext cx="4512988" cy="4512661"/>
          </a:xfrm>
        </p:spPr>
        <p:txBody>
          <a:bodyPr anchor="t">
            <a:noAutofit/>
          </a:bodyPr>
          <a:lstStyle/>
          <a:p>
            <a:r>
              <a:rPr lang="sk-SK" sz="2400" dirty="0">
                <a:solidFill>
                  <a:srgbClr val="FFFFFF"/>
                </a:solidFill>
              </a:rPr>
              <a:t>Baví ťa práca v teréne?</a:t>
            </a:r>
          </a:p>
          <a:p>
            <a:r>
              <a:rPr lang="sk-SK" sz="2400" dirty="0">
                <a:solidFill>
                  <a:srgbClr val="FFFFFF"/>
                </a:solidFill>
              </a:rPr>
              <a:t>Rád/rada by si videl/a obojživelníky naživo?</a:t>
            </a:r>
          </a:p>
          <a:p>
            <a:r>
              <a:rPr lang="sk-SK" sz="2400" dirty="0">
                <a:solidFill>
                  <a:srgbClr val="FFFFFF"/>
                </a:solidFill>
              </a:rPr>
              <a:t>Pridaj sa k </a:t>
            </a:r>
            <a:r>
              <a:rPr lang="sk-SK" sz="2400" dirty="0" smtClean="0">
                <a:solidFill>
                  <a:srgbClr val="FFFFFF"/>
                </a:solidFill>
              </a:rPr>
              <a:t>Žabej hliadke </a:t>
            </a:r>
          </a:p>
          <a:p>
            <a:pPr marL="0" indent="0">
              <a:buNone/>
            </a:pPr>
            <a:r>
              <a:rPr lang="sk-SK" sz="2400" dirty="0" smtClean="0">
                <a:solidFill>
                  <a:srgbClr val="FFFFFF"/>
                </a:solidFill>
              </a:rPr>
              <a:t>a </a:t>
            </a:r>
            <a:r>
              <a:rPr lang="sk-SK" sz="2400" dirty="0">
                <a:solidFill>
                  <a:srgbClr val="FFFFFF"/>
                </a:solidFill>
              </a:rPr>
              <a:t>zachráň ďalší žabí život!</a:t>
            </a:r>
          </a:p>
          <a:p>
            <a:pPr marL="0" indent="0">
              <a:buNone/>
            </a:pPr>
            <a:endParaRPr lang="sk-SK" sz="2400" dirty="0">
              <a:solidFill>
                <a:srgbClr val="FFFFFF"/>
              </a:solidFill>
            </a:endParaRPr>
          </a:p>
          <a:p>
            <a:pPr marL="0" indent="0" algn="r">
              <a:buNone/>
            </a:pPr>
            <a:r>
              <a:rPr lang="sk-SK" sz="2400" dirty="0">
                <a:solidFill>
                  <a:srgbClr val="FFFFFF"/>
                </a:solidFill>
              </a:rPr>
              <a:t>Ďakujeme za pozornosť!</a:t>
            </a:r>
          </a:p>
          <a:p>
            <a:pPr marL="0" indent="0">
              <a:buNone/>
            </a:pPr>
            <a:endParaRPr lang="sk-SK" sz="2400" dirty="0">
              <a:solidFill>
                <a:srgbClr val="FFFFFF"/>
              </a:solidFill>
            </a:endParaRPr>
          </a:p>
          <a:p>
            <a:pPr marL="0" indent="0" algn="r">
              <a:buNone/>
            </a:pPr>
            <a:r>
              <a:rPr lang="sk-SK" sz="2400" dirty="0">
                <a:solidFill>
                  <a:srgbClr val="FFFFFF"/>
                </a:solidFill>
              </a:rPr>
              <a:t>t</a:t>
            </a:r>
            <a:r>
              <a:rPr lang="sk-SK" sz="2400" dirty="0" smtClean="0">
                <a:solidFill>
                  <a:srgbClr val="FFFFFF"/>
                </a:solidFill>
              </a:rPr>
              <a:t>ím žiakov a učiteľov </a:t>
            </a:r>
          </a:p>
          <a:p>
            <a:pPr marL="0" indent="0" algn="r">
              <a:buNone/>
            </a:pPr>
            <a:r>
              <a:rPr lang="sk-SK" sz="2400" dirty="0" smtClean="0">
                <a:solidFill>
                  <a:srgbClr val="FFFFFF"/>
                </a:solidFill>
              </a:rPr>
              <a:t>zo senických základných škôl</a:t>
            </a:r>
            <a:endParaRPr lang="sk-SK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818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ED9A95-EA16-49D3-A60D-755966DDF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b="1" dirty="0">
                <a:latin typeface="+mn-lt"/>
                <a:cs typeface="Calibri" panose="020F0502020204030204" pitchFamily="34" charset="0"/>
              </a:rPr>
              <a:t>Čo je Žabie taxi?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B4D6A9-FF0C-4EE9-AD63-B65EE6939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9418388" cy="3880773"/>
          </a:xfrm>
        </p:spPr>
        <p:txBody>
          <a:bodyPr>
            <a:normAutofit/>
          </a:bodyPr>
          <a:lstStyle/>
          <a:p>
            <a:r>
              <a:rPr lang="sk-SK" sz="2400" dirty="0"/>
              <a:t>Na jar </a:t>
            </a:r>
            <a:r>
              <a:rPr lang="sk-SK" sz="2400" b="1" dirty="0" smtClean="0"/>
              <a:t>obojživelníky</a:t>
            </a:r>
            <a:r>
              <a:rPr lang="sk-SK" sz="2400" b="1" dirty="0" smtClean="0"/>
              <a:t> migrujú </a:t>
            </a:r>
            <a:r>
              <a:rPr lang="sk-SK" sz="2400" dirty="0" smtClean="0"/>
              <a:t>k vode</a:t>
            </a:r>
            <a:r>
              <a:rPr lang="sk-SK" sz="2400" b="1" dirty="0" smtClean="0"/>
              <a:t> </a:t>
            </a:r>
            <a:r>
              <a:rPr lang="sk-SK" sz="2400" dirty="0" smtClean="0"/>
              <a:t>(+7°C)</a:t>
            </a:r>
            <a:endParaRPr lang="sk-SK" sz="2400" dirty="0"/>
          </a:p>
          <a:p>
            <a:r>
              <a:rPr lang="sk-SK" sz="2400" b="1" dirty="0" smtClean="0"/>
              <a:t>stovky </a:t>
            </a:r>
            <a:r>
              <a:rPr lang="sk-SK" sz="2400" b="1" dirty="0"/>
              <a:t>až tisícky </a:t>
            </a:r>
            <a:r>
              <a:rPr lang="sk-SK" sz="2400" b="1" dirty="0" smtClean="0"/>
              <a:t>uhynú </a:t>
            </a:r>
            <a:r>
              <a:rPr lang="sk-SK" sz="2400" dirty="0" smtClean="0"/>
              <a:t>pod </a:t>
            </a:r>
            <a:r>
              <a:rPr lang="sk-SK" sz="2400" dirty="0"/>
              <a:t>kolesami áut </a:t>
            </a:r>
          </a:p>
          <a:p>
            <a:r>
              <a:rPr lang="sk-SK" sz="2400" dirty="0" smtClean="0"/>
              <a:t>Migrácia trvá </a:t>
            </a:r>
            <a:r>
              <a:rPr lang="sk-SK" sz="2400" b="1" dirty="0" smtClean="0"/>
              <a:t>6-8 týždňov </a:t>
            </a:r>
            <a:r>
              <a:rPr lang="sk-SK" sz="2400" dirty="0"/>
              <a:t>(február – </a:t>
            </a:r>
            <a:r>
              <a:rPr lang="sk-SK" sz="2400" dirty="0" smtClean="0"/>
              <a:t>apríl)</a:t>
            </a:r>
          </a:p>
          <a:p>
            <a:r>
              <a:rPr lang="sk-SK" sz="2400" dirty="0" smtClean="0"/>
              <a:t>Žabie TAXI ich každý deň prenáša cez cestu</a:t>
            </a:r>
            <a:endParaRPr lang="sk-SK" sz="24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CDC0034-E3C4-45F1-9D21-F43FEEC6F5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2791" y="2573092"/>
            <a:ext cx="6439747" cy="428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289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A5C1DF-543F-4253-A596-106190990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1778" y="583096"/>
            <a:ext cx="6424440" cy="1320800"/>
          </a:xfrm>
        </p:spPr>
        <p:txBody>
          <a:bodyPr>
            <a:normAutofit/>
          </a:bodyPr>
          <a:lstStyle/>
          <a:p>
            <a:r>
              <a:rPr lang="sk-SK" sz="4000" b="1" dirty="0" smtClean="0"/>
              <a:t>Z</a:t>
            </a:r>
            <a:r>
              <a:rPr lang="sk-SK" sz="4000" b="1" dirty="0" smtClean="0"/>
              <a:t>ábrany</a:t>
            </a:r>
            <a:endParaRPr lang="sk-SK" sz="4000" b="1" dirty="0"/>
          </a:p>
        </p:txBody>
      </p:sp>
      <p:pic>
        <p:nvPicPr>
          <p:cNvPr id="6" name="Obrázok 5" descr="Obrázok, na ktorom je strom, vonkajšie&#10;&#10;Automaticky generovaný popis">
            <a:extLst>
              <a:ext uri="{FF2B5EF4-FFF2-40B4-BE49-F238E27FC236}">
                <a16:creationId xmlns:a16="http://schemas.microsoft.com/office/drawing/2014/main" id="{1EF4DB34-EABE-428B-8A01-B393BDECA3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99" r="7074" b="9090"/>
          <a:stretch/>
        </p:blipFill>
        <p:spPr>
          <a:xfrm>
            <a:off x="20" y="10"/>
            <a:ext cx="2734036" cy="6867719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461457" y="6858000"/>
                </a:lnTo>
                <a:lnTo>
                  <a:pt x="0" y="4134118"/>
                </a:lnTo>
                <a:close/>
              </a:path>
            </a:pathLst>
          </a:custGeom>
        </p:spPr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EB6743CF-E74B-4A3C-A785-599069DB89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C5640133-134F-425E-95AC-A94C284E8A37}"/>
              </a:ext>
            </a:extLst>
          </p:cNvPr>
          <p:cNvSpPr txBox="1">
            <a:spLocks/>
          </p:cNvSpPr>
          <p:nvPr/>
        </p:nvSpPr>
        <p:spPr>
          <a:xfrm>
            <a:off x="2561778" y="1822175"/>
            <a:ext cx="7460629" cy="43489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400" dirty="0"/>
              <a:t>Úvodná brigáda </a:t>
            </a:r>
            <a:endParaRPr lang="sk-SK" sz="2400" dirty="0" smtClean="0"/>
          </a:p>
          <a:p>
            <a:r>
              <a:rPr lang="sk-SK" sz="2400" dirty="0" smtClean="0"/>
              <a:t>2 trasy: Cerová, Prietrž</a:t>
            </a:r>
            <a:endParaRPr lang="sk-SK" sz="2400" dirty="0"/>
          </a:p>
          <a:p>
            <a:r>
              <a:rPr lang="sk-SK" sz="2400" dirty="0" smtClean="0"/>
              <a:t>odpadová </a:t>
            </a:r>
            <a:r>
              <a:rPr lang="sk-SK" sz="2400" dirty="0"/>
              <a:t>fólia (asi do ¾ lýtok) zapustená v zemi</a:t>
            </a:r>
          </a:p>
          <a:p>
            <a:r>
              <a:rPr lang="sk-SK" sz="2400" dirty="0" smtClean="0"/>
              <a:t>Vedierko </a:t>
            </a:r>
            <a:r>
              <a:rPr lang="sk-SK" sz="2400" dirty="0" smtClean="0"/>
              <a:t>každých 30 </a:t>
            </a:r>
            <a:r>
              <a:rPr lang="sk-SK" sz="2400" dirty="0"/>
              <a:t>metrov </a:t>
            </a:r>
            <a:endParaRPr lang="sk-SK" sz="2400" dirty="0" smtClean="0"/>
          </a:p>
          <a:p>
            <a:r>
              <a:rPr lang="sk-SK" sz="2400" dirty="0" smtClean="0"/>
              <a:t>Záverečná </a:t>
            </a:r>
            <a:r>
              <a:rPr lang="sk-SK" sz="2400" dirty="0"/>
              <a:t>brigáda </a:t>
            </a:r>
            <a:endParaRPr lang="sk-SK" sz="2400" dirty="0"/>
          </a:p>
          <a:p>
            <a:r>
              <a:rPr lang="sk-SK" sz="2400" dirty="0" smtClean="0"/>
              <a:t>uskladnenie </a:t>
            </a:r>
            <a:r>
              <a:rPr lang="sk-SK" sz="2400" dirty="0"/>
              <a:t>materiálu</a:t>
            </a:r>
          </a:p>
          <a:p>
            <a:pPr marL="0" indent="0">
              <a:buNone/>
            </a:pPr>
            <a:endParaRPr lang="sk-SK" sz="2400" dirty="0"/>
          </a:p>
          <a:p>
            <a:pPr marL="0" indent="0">
              <a:buNone/>
            </a:pPr>
            <a:endParaRPr lang="sk-SK" sz="2400" dirty="0"/>
          </a:p>
          <a:p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2757908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8670A5-2A0D-4387-B896-2B3C8B8A3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sk-SK" b="1" dirty="0" smtClean="0"/>
              <a:t>Žabia hliadka</a:t>
            </a:r>
            <a:endParaRPr lang="sk-SK" b="1" dirty="0"/>
          </a:p>
        </p:txBody>
      </p:sp>
      <p:pic>
        <p:nvPicPr>
          <p:cNvPr id="5" name="video-1617351025">
            <a:hlinkClick r:id="" action="ppaction://media"/>
            <a:extLst>
              <a:ext uri="{FF2B5EF4-FFF2-40B4-BE49-F238E27FC236}">
                <a16:creationId xmlns:a16="http://schemas.microsoft.com/office/drawing/2014/main" id="{5A88B7E4-66F6-4A67-ABF5-C60472AB676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8867" y="1656087"/>
            <a:ext cx="2109131" cy="3766307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85DA4AD-4F9C-4EAF-BA0B-25657698A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4285" y="1598853"/>
            <a:ext cx="7997994" cy="388077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sk-SK" sz="2400" dirty="0"/>
              <a:t>Presun na miesto (</a:t>
            </a:r>
            <a:r>
              <a:rPr lang="sk-SK" sz="2400" b="1" dirty="0" err="1"/>
              <a:t>Prietržská</a:t>
            </a:r>
            <a:r>
              <a:rPr lang="sk-SK" sz="2400" b="1" dirty="0"/>
              <a:t> priehrada</a:t>
            </a:r>
            <a:r>
              <a:rPr lang="sk-SK" sz="2400" dirty="0"/>
              <a:t>)</a:t>
            </a:r>
          </a:p>
          <a:p>
            <a:pPr>
              <a:lnSpc>
                <a:spcPct val="90000"/>
              </a:lnSpc>
            </a:pPr>
            <a:r>
              <a:rPr lang="sk-SK" sz="2400" dirty="0"/>
              <a:t>Reflexná </a:t>
            </a:r>
            <a:r>
              <a:rPr lang="sk-SK" sz="2400" b="1" dirty="0"/>
              <a:t>vesta</a:t>
            </a:r>
            <a:r>
              <a:rPr lang="sk-SK" sz="2400" dirty="0"/>
              <a:t> (naša bezpečnosť) </a:t>
            </a:r>
          </a:p>
          <a:p>
            <a:pPr>
              <a:lnSpc>
                <a:spcPct val="90000"/>
              </a:lnSpc>
            </a:pPr>
            <a:r>
              <a:rPr lang="sk-SK" sz="2400" dirty="0"/>
              <a:t>Hygienické </a:t>
            </a:r>
            <a:r>
              <a:rPr lang="sk-SK" sz="2400" b="1" dirty="0"/>
              <a:t>rukavice </a:t>
            </a:r>
            <a:r>
              <a:rPr lang="sk-SK" sz="2400" dirty="0"/>
              <a:t>(žabia bezpečnosť)</a:t>
            </a:r>
          </a:p>
          <a:p>
            <a:pPr>
              <a:lnSpc>
                <a:spcPct val="90000"/>
              </a:lnSpc>
            </a:pPr>
            <a:r>
              <a:rPr lang="sk-SK" sz="2400" b="1" dirty="0"/>
              <a:t>Identifikácia </a:t>
            </a:r>
            <a:r>
              <a:rPr lang="sk-SK" sz="2400" dirty="0"/>
              <a:t>obsahu </a:t>
            </a:r>
            <a:r>
              <a:rPr lang="sk-SK" sz="2400" dirty="0" smtClean="0"/>
              <a:t>vedierok </a:t>
            </a:r>
            <a:endParaRPr lang="sk-SK" sz="2400" dirty="0"/>
          </a:p>
          <a:p>
            <a:pPr>
              <a:lnSpc>
                <a:spcPct val="90000"/>
              </a:lnSpc>
            </a:pPr>
            <a:r>
              <a:rPr lang="sk-SK" sz="2400" b="1" dirty="0"/>
              <a:t>Opatrne a s citom </a:t>
            </a:r>
            <a:r>
              <a:rPr lang="sk-SK" sz="2400" dirty="0"/>
              <a:t>živočícha vyberieme </a:t>
            </a:r>
          </a:p>
          <a:p>
            <a:pPr>
              <a:lnSpc>
                <a:spcPct val="90000"/>
              </a:lnSpc>
            </a:pPr>
            <a:r>
              <a:rPr lang="sk-SK" sz="2400" dirty="0"/>
              <a:t>Bezpečne</a:t>
            </a:r>
            <a:r>
              <a:rPr lang="sk-SK" sz="2400" b="1" dirty="0"/>
              <a:t> pasažiera prinesieme k vode</a:t>
            </a:r>
          </a:p>
          <a:p>
            <a:pPr>
              <a:lnSpc>
                <a:spcPct val="90000"/>
              </a:lnSpc>
            </a:pPr>
            <a:r>
              <a:rPr lang="sk-SK" sz="2400" dirty="0"/>
              <a:t>„Žabí taxík“ </a:t>
            </a:r>
            <a:r>
              <a:rPr lang="sk-SK" sz="2400" b="1" dirty="0"/>
              <a:t>zopakujeme</a:t>
            </a:r>
            <a:r>
              <a:rPr lang="sk-SK" sz="2400" dirty="0"/>
              <a:t> pri každom vedierku</a:t>
            </a:r>
          </a:p>
          <a:p>
            <a:pPr>
              <a:lnSpc>
                <a:spcPct val="90000"/>
              </a:lnSpc>
            </a:pPr>
            <a:r>
              <a:rPr lang="sk-SK" sz="2400" dirty="0"/>
              <a:t>Zapíšeme </a:t>
            </a:r>
            <a:r>
              <a:rPr lang="sk-SK" sz="2400" dirty="0" smtClean="0"/>
              <a:t>druh </a:t>
            </a:r>
            <a:r>
              <a:rPr lang="sk-SK" sz="2400" dirty="0"/>
              <a:t>a </a:t>
            </a:r>
            <a:r>
              <a:rPr lang="sk-SK" sz="2400" dirty="0" smtClean="0"/>
              <a:t>počet </a:t>
            </a:r>
            <a:r>
              <a:rPr lang="sk-SK" sz="2400" b="1" dirty="0" smtClean="0"/>
              <a:t>do </a:t>
            </a:r>
            <a:r>
              <a:rPr lang="sk-SK" sz="2400" b="1" dirty="0"/>
              <a:t>zdieľaného dokumentu</a:t>
            </a:r>
            <a:r>
              <a:rPr lang="sk-SK" sz="2400" dirty="0"/>
              <a:t>.</a:t>
            </a:r>
          </a:p>
          <a:p>
            <a:pPr marL="0" indent="0">
              <a:lnSpc>
                <a:spcPct val="90000"/>
              </a:lnSpc>
              <a:buNone/>
            </a:pPr>
            <a:endParaRPr lang="sk-SK" sz="2400" dirty="0"/>
          </a:p>
          <a:p>
            <a:pPr marL="0" indent="0">
              <a:lnSpc>
                <a:spcPct val="90000"/>
              </a:lnSpc>
              <a:buNone/>
            </a:pPr>
            <a:r>
              <a:rPr lang="sk-SK" sz="2400" b="1" dirty="0"/>
              <a:t>Hotovo!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sk-SK" sz="2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800614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956D73A6-165E-450B-BE91-932017EE37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21" t="10340" r="17022" b="8042"/>
          <a:stretch/>
        </p:blipFill>
        <p:spPr bwMode="auto">
          <a:xfrm>
            <a:off x="4323385" y="-41682"/>
            <a:ext cx="7868615" cy="6899682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6A5C1DF-543F-4253-A596-106190990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sk-SK" b="1" dirty="0"/>
              <a:t>Kde?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C1FBD1-AD3D-4297-87BD-41BC64A51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388934"/>
            <a:ext cx="4905076" cy="2292480"/>
          </a:xfrm>
        </p:spPr>
        <p:txBody>
          <a:bodyPr>
            <a:noAutofit/>
          </a:bodyPr>
          <a:lstStyle/>
          <a:p>
            <a:r>
              <a:rPr lang="sk-SK" sz="2400" dirty="0"/>
              <a:t>Už po </a:t>
            </a:r>
            <a:r>
              <a:rPr lang="sk-SK" sz="2400" dirty="0" smtClean="0"/>
              <a:t>tretí </a:t>
            </a:r>
            <a:r>
              <a:rPr lang="sk-SK" sz="2400" dirty="0"/>
              <a:t>rok </a:t>
            </a:r>
            <a:r>
              <a:rPr lang="sk-SK" sz="2400" dirty="0" smtClean="0"/>
              <a:t>pri </a:t>
            </a:r>
            <a:r>
              <a:rPr lang="sk-SK" sz="2400" dirty="0"/>
              <a:t>Prietrži</a:t>
            </a:r>
          </a:p>
          <a:p>
            <a:r>
              <a:rPr lang="sk-SK" sz="2400" dirty="0"/>
              <a:t>Bariéra je pozdĺž cesty zo strany lesa </a:t>
            </a:r>
          </a:p>
          <a:p>
            <a:r>
              <a:rPr lang="sk-SK" sz="2400" dirty="0"/>
              <a:t>V blízkosti je mokraď s bobrou hrádzou a vodná nádrž</a:t>
            </a:r>
          </a:p>
          <a:p>
            <a:pPr marL="0" indent="0">
              <a:buNone/>
            </a:pPr>
            <a:endParaRPr lang="sk-SK" sz="2400" dirty="0"/>
          </a:p>
          <a:p>
            <a:pPr marL="0" indent="0">
              <a:buNone/>
            </a:pPr>
            <a:r>
              <a:rPr lang="sk-SK" sz="2400" dirty="0"/>
              <a:t>V roku 2022 pribudlo nové TAXI </a:t>
            </a:r>
          </a:p>
          <a:p>
            <a:pPr marL="0" indent="0">
              <a:buNone/>
            </a:pPr>
            <a:r>
              <a:rPr lang="sk-SK" sz="2400" dirty="0"/>
              <a:t>na Cerovej v spolupráci </a:t>
            </a:r>
          </a:p>
          <a:p>
            <a:pPr marL="0" indent="0">
              <a:buNone/>
            </a:pPr>
            <a:r>
              <a:rPr lang="sk-SK" sz="2400" dirty="0"/>
              <a:t>s </a:t>
            </a:r>
            <a:r>
              <a:rPr lang="sk-SK" sz="2400" dirty="0" err="1"/>
              <a:t>o.z</a:t>
            </a:r>
            <a:r>
              <a:rPr lang="sk-SK" sz="2400" dirty="0"/>
              <a:t>. Cerová inak.</a:t>
            </a:r>
          </a:p>
          <a:p>
            <a:pPr marL="0" indent="0">
              <a:buNone/>
            </a:pPr>
            <a:endParaRPr lang="sk-SK" sz="24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Voľný tvar: obrazec 6">
            <a:extLst>
              <a:ext uri="{FF2B5EF4-FFF2-40B4-BE49-F238E27FC236}">
                <a16:creationId xmlns:a16="http://schemas.microsoft.com/office/drawing/2014/main" id="{41C6BC4E-43AC-46BB-9DE7-46CD42B53E75}"/>
              </a:ext>
            </a:extLst>
          </p:cNvPr>
          <p:cNvSpPr/>
          <p:nvPr/>
        </p:nvSpPr>
        <p:spPr>
          <a:xfrm>
            <a:off x="7656683" y="1588294"/>
            <a:ext cx="2067339" cy="3176586"/>
          </a:xfrm>
          <a:custGeom>
            <a:avLst/>
            <a:gdLst>
              <a:gd name="connsiteX0" fmla="*/ 0 w 2067339"/>
              <a:gd name="connsiteY0" fmla="*/ 3154017 h 3154017"/>
              <a:gd name="connsiteX1" fmla="*/ 66261 w 2067339"/>
              <a:gd name="connsiteY1" fmla="*/ 3114260 h 3154017"/>
              <a:gd name="connsiteX2" fmla="*/ 119269 w 2067339"/>
              <a:gd name="connsiteY2" fmla="*/ 3061252 h 3154017"/>
              <a:gd name="connsiteX3" fmla="*/ 225287 w 2067339"/>
              <a:gd name="connsiteY3" fmla="*/ 3008243 h 3154017"/>
              <a:gd name="connsiteX4" fmla="*/ 251791 w 2067339"/>
              <a:gd name="connsiteY4" fmla="*/ 2968487 h 3154017"/>
              <a:gd name="connsiteX5" fmla="*/ 291548 w 2067339"/>
              <a:gd name="connsiteY5" fmla="*/ 2928730 h 3154017"/>
              <a:gd name="connsiteX6" fmla="*/ 371061 w 2067339"/>
              <a:gd name="connsiteY6" fmla="*/ 2835965 h 3154017"/>
              <a:gd name="connsiteX7" fmla="*/ 424069 w 2067339"/>
              <a:gd name="connsiteY7" fmla="*/ 2756452 h 3154017"/>
              <a:gd name="connsiteX8" fmla="*/ 450574 w 2067339"/>
              <a:gd name="connsiteY8" fmla="*/ 2703443 h 3154017"/>
              <a:gd name="connsiteX9" fmla="*/ 543339 w 2067339"/>
              <a:gd name="connsiteY9" fmla="*/ 2610678 h 3154017"/>
              <a:gd name="connsiteX10" fmla="*/ 596348 w 2067339"/>
              <a:gd name="connsiteY10" fmla="*/ 2531165 h 3154017"/>
              <a:gd name="connsiteX11" fmla="*/ 715617 w 2067339"/>
              <a:gd name="connsiteY11" fmla="*/ 2411895 h 3154017"/>
              <a:gd name="connsiteX12" fmla="*/ 742122 w 2067339"/>
              <a:gd name="connsiteY12" fmla="*/ 2372139 h 3154017"/>
              <a:gd name="connsiteX13" fmla="*/ 848139 w 2067339"/>
              <a:gd name="connsiteY13" fmla="*/ 2266121 h 3154017"/>
              <a:gd name="connsiteX14" fmla="*/ 967409 w 2067339"/>
              <a:gd name="connsiteY14" fmla="*/ 2133600 h 3154017"/>
              <a:gd name="connsiteX15" fmla="*/ 1073426 w 2067339"/>
              <a:gd name="connsiteY15" fmla="*/ 2054087 h 3154017"/>
              <a:gd name="connsiteX16" fmla="*/ 1219200 w 2067339"/>
              <a:gd name="connsiteY16" fmla="*/ 1921565 h 3154017"/>
              <a:gd name="connsiteX17" fmla="*/ 1325217 w 2067339"/>
              <a:gd name="connsiteY17" fmla="*/ 1762539 h 3154017"/>
              <a:gd name="connsiteX18" fmla="*/ 1417983 w 2067339"/>
              <a:gd name="connsiteY18" fmla="*/ 1643269 h 3154017"/>
              <a:gd name="connsiteX19" fmla="*/ 1457739 w 2067339"/>
              <a:gd name="connsiteY19" fmla="*/ 1537252 h 3154017"/>
              <a:gd name="connsiteX20" fmla="*/ 1524000 w 2067339"/>
              <a:gd name="connsiteY20" fmla="*/ 1444487 h 3154017"/>
              <a:gd name="connsiteX21" fmla="*/ 1537252 w 2067339"/>
              <a:gd name="connsiteY21" fmla="*/ 1378226 h 3154017"/>
              <a:gd name="connsiteX22" fmla="*/ 1590261 w 2067339"/>
              <a:gd name="connsiteY22" fmla="*/ 1245704 h 3154017"/>
              <a:gd name="connsiteX23" fmla="*/ 1603513 w 2067339"/>
              <a:gd name="connsiteY23" fmla="*/ 1192695 h 3154017"/>
              <a:gd name="connsiteX24" fmla="*/ 1643269 w 2067339"/>
              <a:gd name="connsiteY24" fmla="*/ 1073426 h 3154017"/>
              <a:gd name="connsiteX25" fmla="*/ 1656522 w 2067339"/>
              <a:gd name="connsiteY25" fmla="*/ 967408 h 3154017"/>
              <a:gd name="connsiteX26" fmla="*/ 1669774 w 2067339"/>
              <a:gd name="connsiteY26" fmla="*/ 914400 h 3154017"/>
              <a:gd name="connsiteX27" fmla="*/ 1683026 w 2067339"/>
              <a:gd name="connsiteY27" fmla="*/ 834887 h 3154017"/>
              <a:gd name="connsiteX28" fmla="*/ 1722783 w 2067339"/>
              <a:gd name="connsiteY28" fmla="*/ 702365 h 3154017"/>
              <a:gd name="connsiteX29" fmla="*/ 1749287 w 2067339"/>
              <a:gd name="connsiteY29" fmla="*/ 662608 h 3154017"/>
              <a:gd name="connsiteX30" fmla="*/ 1789043 w 2067339"/>
              <a:gd name="connsiteY30" fmla="*/ 583095 h 3154017"/>
              <a:gd name="connsiteX31" fmla="*/ 1828800 w 2067339"/>
              <a:gd name="connsiteY31" fmla="*/ 490330 h 3154017"/>
              <a:gd name="connsiteX32" fmla="*/ 1842052 w 2067339"/>
              <a:gd name="connsiteY32" fmla="*/ 450573 h 3154017"/>
              <a:gd name="connsiteX33" fmla="*/ 1881809 w 2067339"/>
              <a:gd name="connsiteY33" fmla="*/ 397565 h 3154017"/>
              <a:gd name="connsiteX34" fmla="*/ 1921565 w 2067339"/>
              <a:gd name="connsiteY34" fmla="*/ 278295 h 3154017"/>
              <a:gd name="connsiteX35" fmla="*/ 1934817 w 2067339"/>
              <a:gd name="connsiteY35" fmla="*/ 238539 h 3154017"/>
              <a:gd name="connsiteX36" fmla="*/ 2014330 w 2067339"/>
              <a:gd name="connsiteY36" fmla="*/ 106017 h 3154017"/>
              <a:gd name="connsiteX37" fmla="*/ 2067339 w 2067339"/>
              <a:gd name="connsiteY37" fmla="*/ 0 h 3154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067339" h="3154017">
                <a:moveTo>
                  <a:pt x="0" y="3154017"/>
                </a:moveTo>
                <a:cubicBezTo>
                  <a:pt x="22087" y="3140765"/>
                  <a:pt x="45929" y="3130074"/>
                  <a:pt x="66261" y="3114260"/>
                </a:cubicBezTo>
                <a:cubicBezTo>
                  <a:pt x="85985" y="3098919"/>
                  <a:pt x="98478" y="3075113"/>
                  <a:pt x="119269" y="3061252"/>
                </a:cubicBezTo>
                <a:cubicBezTo>
                  <a:pt x="152144" y="3039336"/>
                  <a:pt x="225287" y="3008243"/>
                  <a:pt x="225287" y="3008243"/>
                </a:cubicBezTo>
                <a:cubicBezTo>
                  <a:pt x="234122" y="2994991"/>
                  <a:pt x="241595" y="2980722"/>
                  <a:pt x="251791" y="2968487"/>
                </a:cubicBezTo>
                <a:cubicBezTo>
                  <a:pt x="263789" y="2954089"/>
                  <a:pt x="279010" y="2942661"/>
                  <a:pt x="291548" y="2928730"/>
                </a:cubicBezTo>
                <a:cubicBezTo>
                  <a:pt x="318792" y="2898458"/>
                  <a:pt x="346230" y="2868246"/>
                  <a:pt x="371061" y="2835965"/>
                </a:cubicBezTo>
                <a:cubicBezTo>
                  <a:pt x="390483" y="2810717"/>
                  <a:pt x="407680" y="2783767"/>
                  <a:pt x="424069" y="2756452"/>
                </a:cubicBezTo>
                <a:cubicBezTo>
                  <a:pt x="434233" y="2739512"/>
                  <a:pt x="438064" y="2718733"/>
                  <a:pt x="450574" y="2703443"/>
                </a:cubicBezTo>
                <a:cubicBezTo>
                  <a:pt x="478265" y="2669598"/>
                  <a:pt x="515092" y="2644061"/>
                  <a:pt x="543339" y="2610678"/>
                </a:cubicBezTo>
                <a:cubicBezTo>
                  <a:pt x="563915" y="2586361"/>
                  <a:pt x="576926" y="2556413"/>
                  <a:pt x="596348" y="2531165"/>
                </a:cubicBezTo>
                <a:cubicBezTo>
                  <a:pt x="667304" y="2438923"/>
                  <a:pt x="649375" y="2456058"/>
                  <a:pt x="715617" y="2411895"/>
                </a:cubicBezTo>
                <a:cubicBezTo>
                  <a:pt x="724452" y="2398643"/>
                  <a:pt x="731408" y="2383924"/>
                  <a:pt x="742122" y="2372139"/>
                </a:cubicBezTo>
                <a:cubicBezTo>
                  <a:pt x="775740" y="2335159"/>
                  <a:pt x="816918" y="2305147"/>
                  <a:pt x="848139" y="2266121"/>
                </a:cubicBezTo>
                <a:cubicBezTo>
                  <a:pt x="890905" y="2212664"/>
                  <a:pt x="914007" y="2178786"/>
                  <a:pt x="967409" y="2133600"/>
                </a:cubicBezTo>
                <a:cubicBezTo>
                  <a:pt x="1001131" y="2105066"/>
                  <a:pt x="1040044" y="2083018"/>
                  <a:pt x="1073426" y="2054087"/>
                </a:cubicBezTo>
                <a:cubicBezTo>
                  <a:pt x="1305657" y="1852819"/>
                  <a:pt x="1068654" y="2034472"/>
                  <a:pt x="1219200" y="1921565"/>
                </a:cubicBezTo>
                <a:cubicBezTo>
                  <a:pt x="1254539" y="1868556"/>
                  <a:pt x="1286104" y="1812827"/>
                  <a:pt x="1325217" y="1762539"/>
                </a:cubicBezTo>
                <a:lnTo>
                  <a:pt x="1417983" y="1643269"/>
                </a:lnTo>
                <a:cubicBezTo>
                  <a:pt x="1431235" y="1607930"/>
                  <a:pt x="1439978" y="1570554"/>
                  <a:pt x="1457739" y="1537252"/>
                </a:cubicBezTo>
                <a:cubicBezTo>
                  <a:pt x="1475621" y="1503723"/>
                  <a:pt x="1507006" y="1478475"/>
                  <a:pt x="1524000" y="1444487"/>
                </a:cubicBezTo>
                <a:cubicBezTo>
                  <a:pt x="1534073" y="1424341"/>
                  <a:pt x="1531326" y="1399957"/>
                  <a:pt x="1537252" y="1378226"/>
                </a:cubicBezTo>
                <a:cubicBezTo>
                  <a:pt x="1556903" y="1306171"/>
                  <a:pt x="1560525" y="1305175"/>
                  <a:pt x="1590261" y="1245704"/>
                </a:cubicBezTo>
                <a:cubicBezTo>
                  <a:pt x="1594678" y="1228034"/>
                  <a:pt x="1598157" y="1210103"/>
                  <a:pt x="1603513" y="1192695"/>
                </a:cubicBezTo>
                <a:cubicBezTo>
                  <a:pt x="1615837" y="1152641"/>
                  <a:pt x="1633671" y="1114219"/>
                  <a:pt x="1643269" y="1073426"/>
                </a:cubicBezTo>
                <a:cubicBezTo>
                  <a:pt x="1651426" y="1038758"/>
                  <a:pt x="1650667" y="1002538"/>
                  <a:pt x="1656522" y="967408"/>
                </a:cubicBezTo>
                <a:cubicBezTo>
                  <a:pt x="1659516" y="949443"/>
                  <a:pt x="1666202" y="932259"/>
                  <a:pt x="1669774" y="914400"/>
                </a:cubicBezTo>
                <a:cubicBezTo>
                  <a:pt x="1675044" y="888052"/>
                  <a:pt x="1677756" y="861235"/>
                  <a:pt x="1683026" y="834887"/>
                </a:cubicBezTo>
                <a:cubicBezTo>
                  <a:pt x="1690035" y="799840"/>
                  <a:pt x="1710488" y="730029"/>
                  <a:pt x="1722783" y="702365"/>
                </a:cubicBezTo>
                <a:cubicBezTo>
                  <a:pt x="1729252" y="687811"/>
                  <a:pt x="1741552" y="676531"/>
                  <a:pt x="1749287" y="662608"/>
                </a:cubicBezTo>
                <a:cubicBezTo>
                  <a:pt x="1763678" y="636704"/>
                  <a:pt x="1776625" y="610000"/>
                  <a:pt x="1789043" y="583095"/>
                </a:cubicBezTo>
                <a:cubicBezTo>
                  <a:pt x="1803141" y="552550"/>
                  <a:pt x="1816306" y="521566"/>
                  <a:pt x="1828800" y="490330"/>
                </a:cubicBezTo>
                <a:cubicBezTo>
                  <a:pt x="1833988" y="477360"/>
                  <a:pt x="1835121" y="462702"/>
                  <a:pt x="1842052" y="450573"/>
                </a:cubicBezTo>
                <a:cubicBezTo>
                  <a:pt x="1853010" y="431396"/>
                  <a:pt x="1868557" y="415234"/>
                  <a:pt x="1881809" y="397565"/>
                </a:cubicBezTo>
                <a:lnTo>
                  <a:pt x="1921565" y="278295"/>
                </a:lnTo>
                <a:cubicBezTo>
                  <a:pt x="1925982" y="265043"/>
                  <a:pt x="1927068" y="250162"/>
                  <a:pt x="1934817" y="238539"/>
                </a:cubicBezTo>
                <a:cubicBezTo>
                  <a:pt x="1967459" y="189577"/>
                  <a:pt x="1983871" y="166934"/>
                  <a:pt x="2014330" y="106017"/>
                </a:cubicBezTo>
                <a:cubicBezTo>
                  <a:pt x="2079167" y="-23657"/>
                  <a:pt x="2005936" y="92105"/>
                  <a:pt x="2067339" y="0"/>
                </a:cubicBezTo>
              </a:path>
            </a:pathLst>
          </a:custGeom>
          <a:ln w="635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50725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roup 191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6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7" name="Isosceles Triangle 196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8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9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0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1" name="Isosceles Triangle 200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2" name="Isosceles Triangle 201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2052" name="Picture 4" descr="Best Premium Taxi driver putting passenger Luggage in taxi trunk  Illustration download in PNG &amp; Vector format">
            <a:extLst>
              <a:ext uri="{FF2B5EF4-FFF2-40B4-BE49-F238E27FC236}">
                <a16:creationId xmlns:a16="http://schemas.microsoft.com/office/drawing/2014/main" id="{EB85D5B4-372D-4FD8-9D1D-BC737B987F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20" t="5970" r="31444" b="-1"/>
          <a:stretch/>
        </p:blipFill>
        <p:spPr bwMode="auto"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8E1758A-39E8-45BD-977A-DAF2254BA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867" y="1678666"/>
            <a:ext cx="4088190" cy="2369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 b="1" dirty="0" err="1"/>
              <a:t>Kto</a:t>
            </a:r>
            <a:r>
              <a:rPr lang="en-US" sz="4800" b="1" dirty="0"/>
              <a:t> </a:t>
            </a:r>
            <a:r>
              <a:rPr lang="en-US" sz="4800" b="1" dirty="0" err="1"/>
              <a:t>sú</a:t>
            </a:r>
            <a:r>
              <a:rPr lang="en-US" sz="4800" b="1" dirty="0"/>
              <a:t> </a:t>
            </a:r>
            <a:r>
              <a:rPr lang="en-US" sz="4800" b="1" dirty="0" err="1"/>
              <a:t>naši</a:t>
            </a:r>
            <a:r>
              <a:rPr lang="en-US" sz="4800" b="1" dirty="0"/>
              <a:t> </a:t>
            </a:r>
            <a:r>
              <a:rPr lang="en-US" sz="4800" b="1" dirty="0" err="1"/>
              <a:t>pasažieri</a:t>
            </a:r>
            <a:r>
              <a:rPr lang="en-US" sz="4800" b="1" dirty="0"/>
              <a:t>?</a:t>
            </a:r>
            <a:endParaRPr lang="en-US" sz="4800" dirty="0"/>
          </a:p>
        </p:txBody>
      </p:sp>
      <p:cxnSp>
        <p:nvCxnSpPr>
          <p:cNvPr id="203" name="Straight Connector 202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5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6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7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8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9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0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1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65270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11">
            <a:extLst>
              <a:ext uri="{FF2B5EF4-FFF2-40B4-BE49-F238E27FC236}">
                <a16:creationId xmlns:a16="http://schemas.microsoft.com/office/drawing/2014/main" id="{B68384F1-7B66-4B10-BC54-2FD4D8488E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9" r="1133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8E1758A-39E8-45BD-977A-DAF2254BA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3956" y="1918872"/>
            <a:ext cx="4265728" cy="1762539"/>
          </a:xfrm>
        </p:spPr>
        <p:txBody>
          <a:bodyPr>
            <a:normAutofit/>
          </a:bodyPr>
          <a:lstStyle/>
          <a:p>
            <a:r>
              <a:rPr lang="sk-SK" sz="4000" b="1" dirty="0"/>
              <a:t>Ropucha obyčajná</a:t>
            </a:r>
            <a:endParaRPr lang="sk-SK" sz="40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Zástupný obsah 2">
            <a:extLst>
              <a:ext uri="{FF2B5EF4-FFF2-40B4-BE49-F238E27FC236}">
                <a16:creationId xmlns:a16="http://schemas.microsoft.com/office/drawing/2014/main" id="{E4BE151E-7146-4240-AF29-95D9F7B62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8149" y="3503117"/>
            <a:ext cx="6901120" cy="39688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b="1" dirty="0">
                <a:solidFill>
                  <a:schemeClr val="accent2">
                    <a:lumMod val="50000"/>
                  </a:schemeClr>
                </a:solidFill>
              </a:rPr>
              <a:t>2021</a:t>
            </a:r>
            <a:r>
              <a:rPr lang="sk-SK" sz="2400" dirty="0">
                <a:solidFill>
                  <a:schemeClr val="accent2">
                    <a:lumMod val="50000"/>
                  </a:schemeClr>
                </a:solidFill>
              </a:rPr>
              <a:t> (Prietrž) </a:t>
            </a:r>
            <a:r>
              <a:rPr lang="sk-SK" sz="2400" b="1" dirty="0">
                <a:solidFill>
                  <a:schemeClr val="accent2">
                    <a:lumMod val="50000"/>
                  </a:schemeClr>
                </a:solidFill>
              </a:rPr>
              <a:t>301 kusov</a:t>
            </a:r>
            <a:r>
              <a:rPr lang="sk-SK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sk-SK" sz="2400" b="1" dirty="0">
                <a:solidFill>
                  <a:schemeClr val="accent2">
                    <a:lumMod val="50000"/>
                  </a:schemeClr>
                </a:solidFill>
              </a:rPr>
              <a:t>2022</a:t>
            </a:r>
            <a:r>
              <a:rPr lang="sk-SK" sz="2400" dirty="0">
                <a:solidFill>
                  <a:schemeClr val="accent2">
                    <a:lumMod val="50000"/>
                  </a:schemeClr>
                </a:solidFill>
              </a:rPr>
              <a:t> (Prietrž) </a:t>
            </a:r>
            <a:r>
              <a:rPr lang="sk-SK" sz="2400" b="1" dirty="0">
                <a:solidFill>
                  <a:schemeClr val="accent2">
                    <a:lumMod val="50000"/>
                  </a:schemeClr>
                </a:solidFill>
              </a:rPr>
              <a:t>235 kusov</a:t>
            </a:r>
          </a:p>
          <a:p>
            <a:pPr marL="0" indent="0">
              <a:buNone/>
            </a:pPr>
            <a:r>
              <a:rPr lang="sk-SK" sz="2400" b="1" dirty="0" smtClean="0">
                <a:solidFill>
                  <a:schemeClr val="accent2">
                    <a:lumMod val="50000"/>
                  </a:schemeClr>
                </a:solidFill>
              </a:rPr>
              <a:t>2022</a:t>
            </a:r>
            <a:r>
              <a:rPr lang="sk-SK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sk-SK" sz="2400" dirty="0">
                <a:solidFill>
                  <a:schemeClr val="accent2">
                    <a:lumMod val="50000"/>
                  </a:schemeClr>
                </a:solidFill>
              </a:rPr>
              <a:t>(Cerová) </a:t>
            </a:r>
            <a:r>
              <a:rPr lang="sk-SK" sz="2400" b="1" dirty="0">
                <a:solidFill>
                  <a:schemeClr val="accent2">
                    <a:lumMod val="50000"/>
                  </a:schemeClr>
                </a:solidFill>
              </a:rPr>
              <a:t>590 </a:t>
            </a:r>
            <a:r>
              <a:rPr lang="sk-SK" sz="2400" b="1" dirty="0" smtClean="0">
                <a:solidFill>
                  <a:schemeClr val="accent2">
                    <a:lumMod val="50000"/>
                  </a:schemeClr>
                </a:solidFill>
              </a:rPr>
              <a:t>kusov</a:t>
            </a:r>
          </a:p>
          <a:p>
            <a:pPr marL="0" indent="0">
              <a:buNone/>
            </a:pPr>
            <a:r>
              <a:rPr lang="sk-SK" sz="2400" b="1" dirty="0" smtClean="0">
                <a:solidFill>
                  <a:schemeClr val="accent2">
                    <a:lumMod val="50000"/>
                  </a:schemeClr>
                </a:solidFill>
              </a:rPr>
              <a:t>2023 </a:t>
            </a:r>
            <a:r>
              <a:rPr lang="sk-SK" sz="2400" dirty="0" smtClean="0">
                <a:solidFill>
                  <a:schemeClr val="accent2">
                    <a:lumMod val="50000"/>
                  </a:schemeClr>
                </a:solidFill>
              </a:rPr>
              <a:t>(Prietrž) </a:t>
            </a:r>
            <a:r>
              <a:rPr lang="sk-SK" sz="2400" b="1" dirty="0" smtClean="0">
                <a:solidFill>
                  <a:schemeClr val="accent2">
                    <a:lumMod val="50000"/>
                  </a:schemeClr>
                </a:solidFill>
              </a:rPr>
              <a:t>160 kusov</a:t>
            </a:r>
          </a:p>
          <a:p>
            <a:pPr marL="0" indent="0">
              <a:buNone/>
            </a:pPr>
            <a:r>
              <a:rPr lang="sk-SK" sz="2400" b="1" dirty="0" smtClean="0">
                <a:solidFill>
                  <a:schemeClr val="accent2">
                    <a:lumMod val="50000"/>
                  </a:schemeClr>
                </a:solidFill>
              </a:rPr>
              <a:t>2023 </a:t>
            </a:r>
            <a:r>
              <a:rPr lang="sk-SK" sz="2400" dirty="0" smtClean="0">
                <a:solidFill>
                  <a:schemeClr val="accent2">
                    <a:lumMod val="50000"/>
                  </a:schemeClr>
                </a:solidFill>
              </a:rPr>
              <a:t>(Cerová) </a:t>
            </a:r>
            <a:r>
              <a:rPr lang="sk-SK" sz="2400" b="1" dirty="0" smtClean="0">
                <a:solidFill>
                  <a:schemeClr val="accent2">
                    <a:lumMod val="50000"/>
                  </a:schemeClr>
                </a:solidFill>
              </a:rPr>
              <a:t>902 kusov</a:t>
            </a:r>
            <a:endParaRPr lang="sk-SK" sz="24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02459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Obrázok, na ktorom je vonkajšie&#10;&#10;Automaticky generovaný popis">
            <a:extLst>
              <a:ext uri="{FF2B5EF4-FFF2-40B4-BE49-F238E27FC236}">
                <a16:creationId xmlns:a16="http://schemas.microsoft.com/office/drawing/2014/main" id="{CA5767C7-3BD6-4C92-BBFE-3360FA4437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49" r="1" b="30739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8E1758A-39E8-45BD-977A-DAF2254BA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2906" y="2269067"/>
            <a:ext cx="3851123" cy="1320800"/>
          </a:xfrm>
        </p:spPr>
        <p:txBody>
          <a:bodyPr>
            <a:normAutofit/>
          </a:bodyPr>
          <a:lstStyle/>
          <a:p>
            <a:r>
              <a:rPr lang="sk-SK" sz="4000" b="1" dirty="0"/>
              <a:t>Ropucha zelená</a:t>
            </a:r>
            <a:endParaRPr lang="sk-SK" sz="4000" dirty="0"/>
          </a:p>
        </p:txBody>
      </p:sp>
      <p:sp>
        <p:nvSpPr>
          <p:cNvPr id="19" name="Zástupný obsah 2">
            <a:extLst>
              <a:ext uri="{FF2B5EF4-FFF2-40B4-BE49-F238E27FC236}">
                <a16:creationId xmlns:a16="http://schemas.microsoft.com/office/drawing/2014/main" id="{E4BE151E-7146-4240-AF29-95D9F7B62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2905" y="3856867"/>
            <a:ext cx="5873843" cy="31709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b="1" dirty="0"/>
              <a:t>2021</a:t>
            </a:r>
            <a:r>
              <a:rPr lang="sk-SK" sz="2400" dirty="0"/>
              <a:t> (Prietrž) </a:t>
            </a:r>
            <a:r>
              <a:rPr lang="sk-SK" sz="2400" b="1" dirty="0"/>
              <a:t>8 kusov</a:t>
            </a:r>
            <a:r>
              <a:rPr lang="sk-SK" sz="2400" dirty="0"/>
              <a:t> </a:t>
            </a:r>
          </a:p>
          <a:p>
            <a:pPr marL="0" indent="0">
              <a:buNone/>
            </a:pPr>
            <a:r>
              <a:rPr lang="sk-SK" sz="2400" b="1" dirty="0"/>
              <a:t>2022</a:t>
            </a:r>
            <a:r>
              <a:rPr lang="sk-SK" sz="2400" dirty="0"/>
              <a:t> (Prietrž) </a:t>
            </a:r>
            <a:r>
              <a:rPr lang="sk-SK" sz="2400" b="1" dirty="0"/>
              <a:t>18 kusov</a:t>
            </a:r>
          </a:p>
          <a:p>
            <a:pPr marL="0" indent="0">
              <a:buNone/>
            </a:pPr>
            <a:r>
              <a:rPr lang="sk-SK" sz="2400" b="1" dirty="0"/>
              <a:t>2022</a:t>
            </a:r>
            <a:r>
              <a:rPr lang="sk-SK" sz="2400" dirty="0"/>
              <a:t> (Cerová) </a:t>
            </a:r>
            <a:r>
              <a:rPr lang="sk-SK" sz="2400" b="1" dirty="0"/>
              <a:t>34 </a:t>
            </a:r>
            <a:r>
              <a:rPr lang="sk-SK" sz="2400" b="1" dirty="0" smtClean="0"/>
              <a:t>kusov</a:t>
            </a:r>
          </a:p>
          <a:p>
            <a:pPr marL="0" indent="0">
              <a:buNone/>
            </a:pPr>
            <a:r>
              <a:rPr lang="sk-SK" sz="2400" b="1" dirty="0" smtClean="0"/>
              <a:t>2023 </a:t>
            </a:r>
            <a:r>
              <a:rPr lang="sk-SK" sz="2400" dirty="0" smtClean="0"/>
              <a:t>(Prietrž) </a:t>
            </a:r>
            <a:r>
              <a:rPr lang="sk-SK" sz="2400" b="1" dirty="0" smtClean="0"/>
              <a:t>3 kusy</a:t>
            </a:r>
          </a:p>
          <a:p>
            <a:pPr marL="0" indent="0">
              <a:buNone/>
            </a:pPr>
            <a:r>
              <a:rPr lang="sk-SK" sz="2400" b="1" dirty="0" smtClean="0"/>
              <a:t>2023 </a:t>
            </a:r>
            <a:r>
              <a:rPr lang="sk-SK" sz="2400" dirty="0" smtClean="0"/>
              <a:t>(Cerová) </a:t>
            </a:r>
            <a:r>
              <a:rPr lang="sk-SK" sz="2400" b="1" dirty="0" smtClean="0"/>
              <a:t>0 kusov</a:t>
            </a:r>
            <a:endParaRPr lang="sk-SK" sz="2400" b="1" dirty="0"/>
          </a:p>
          <a:p>
            <a:pPr marL="0" indent="0">
              <a:buNone/>
            </a:pPr>
            <a:endParaRPr lang="sk-SK" sz="2400" dirty="0"/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4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6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8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0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2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4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84846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Obrázok, na ktorom je osoba, ruka&#10;&#10;Automaticky generovaný popis">
            <a:extLst>
              <a:ext uri="{FF2B5EF4-FFF2-40B4-BE49-F238E27FC236}">
                <a16:creationId xmlns:a16="http://schemas.microsoft.com/office/drawing/2014/main" id="{A3EBEF4B-604E-4E26-A913-38899A065C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67" b="4141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8E1758A-39E8-45BD-977A-DAF2254BA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333" y="2387600"/>
            <a:ext cx="3851123" cy="1320800"/>
          </a:xfrm>
        </p:spPr>
        <p:txBody>
          <a:bodyPr>
            <a:normAutofit/>
          </a:bodyPr>
          <a:lstStyle/>
          <a:p>
            <a:r>
              <a:rPr lang="sk-SK" sz="4000" b="1" dirty="0"/>
              <a:t>Skokan </a:t>
            </a:r>
            <a:br>
              <a:rPr lang="sk-SK" sz="4000" b="1" dirty="0"/>
            </a:br>
            <a:r>
              <a:rPr lang="sk-SK" sz="4000" b="1" dirty="0"/>
              <a:t>hnedý</a:t>
            </a:r>
            <a:endParaRPr lang="sk-SK" sz="4000" dirty="0"/>
          </a:p>
        </p:txBody>
      </p:sp>
      <p:sp>
        <p:nvSpPr>
          <p:cNvPr id="19" name="Zástupný obsah 2">
            <a:extLst>
              <a:ext uri="{FF2B5EF4-FFF2-40B4-BE49-F238E27FC236}">
                <a16:creationId xmlns:a16="http://schemas.microsoft.com/office/drawing/2014/main" id="{E4BE151E-7146-4240-AF29-95D9F7B62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8333" y="3810728"/>
            <a:ext cx="4533529" cy="26858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b="1" dirty="0"/>
              <a:t>2021 </a:t>
            </a:r>
            <a:r>
              <a:rPr lang="sk-SK" sz="2400" dirty="0"/>
              <a:t>(Prietrž) </a:t>
            </a:r>
            <a:r>
              <a:rPr lang="sk-SK" sz="2400" b="1" dirty="0"/>
              <a:t>8 kusov</a:t>
            </a:r>
            <a:r>
              <a:rPr lang="sk-SK" sz="2400" dirty="0"/>
              <a:t> </a:t>
            </a:r>
          </a:p>
          <a:p>
            <a:pPr marL="0" indent="0">
              <a:buNone/>
            </a:pPr>
            <a:r>
              <a:rPr lang="sk-SK" sz="2400" b="1" dirty="0"/>
              <a:t>2022 </a:t>
            </a:r>
            <a:r>
              <a:rPr lang="sk-SK" sz="2400" dirty="0"/>
              <a:t>(Prietrž) </a:t>
            </a:r>
            <a:r>
              <a:rPr lang="sk-SK" sz="2400" b="1" dirty="0"/>
              <a:t>10 kusov</a:t>
            </a:r>
          </a:p>
          <a:p>
            <a:pPr marL="0" indent="0">
              <a:buNone/>
            </a:pPr>
            <a:r>
              <a:rPr lang="sk-SK" sz="2400" b="1" dirty="0"/>
              <a:t>2022</a:t>
            </a:r>
            <a:r>
              <a:rPr lang="sk-SK" sz="2400" dirty="0"/>
              <a:t> (Cerová) </a:t>
            </a:r>
            <a:r>
              <a:rPr lang="sk-SK" sz="2400" b="1" dirty="0"/>
              <a:t>5 </a:t>
            </a:r>
            <a:r>
              <a:rPr lang="sk-SK" sz="2400" b="1" dirty="0" smtClean="0"/>
              <a:t>kusov</a:t>
            </a:r>
          </a:p>
          <a:p>
            <a:pPr marL="0" indent="0">
              <a:buNone/>
            </a:pPr>
            <a:r>
              <a:rPr lang="sk-SK" sz="2400" b="1" dirty="0" smtClean="0"/>
              <a:t>2023 </a:t>
            </a:r>
            <a:r>
              <a:rPr lang="sk-SK" sz="2400" dirty="0" smtClean="0"/>
              <a:t>(Prietrž) </a:t>
            </a:r>
            <a:r>
              <a:rPr lang="sk-SK" sz="2400" b="1" dirty="0" smtClean="0"/>
              <a:t>0 kusov</a:t>
            </a:r>
          </a:p>
          <a:p>
            <a:pPr marL="0" indent="0">
              <a:buNone/>
            </a:pPr>
            <a:r>
              <a:rPr lang="sk-SK" sz="2400" b="1" dirty="0" smtClean="0"/>
              <a:t>2023 </a:t>
            </a:r>
            <a:r>
              <a:rPr lang="sk-SK" sz="2400" dirty="0" smtClean="0"/>
              <a:t>(Cerová) </a:t>
            </a:r>
            <a:r>
              <a:rPr lang="sk-SK" sz="2400" b="1" dirty="0" smtClean="0"/>
              <a:t>0 kusov</a:t>
            </a:r>
            <a:endParaRPr lang="sk-SK" sz="2400" b="1" dirty="0"/>
          </a:p>
          <a:p>
            <a:pPr marL="0" indent="0">
              <a:buNone/>
            </a:pPr>
            <a:endParaRPr lang="sk-SK" sz="2400" dirty="0"/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5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7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9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1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3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5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13471437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947</TotalTime>
  <Words>452</Words>
  <Application>Microsoft Office PowerPoint</Application>
  <PresentationFormat>Širokouhlá</PresentationFormat>
  <Paragraphs>102</Paragraphs>
  <Slides>15</Slides>
  <Notes>0</Notes>
  <HiddenSlides>0</HiddenSlides>
  <MMClips>1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20" baseType="lpstr">
      <vt:lpstr>Arial</vt:lpstr>
      <vt:lpstr>Calibri</vt:lpstr>
      <vt:lpstr>Trebuchet MS</vt:lpstr>
      <vt:lpstr>Wingdings 3</vt:lpstr>
      <vt:lpstr>Fazeta</vt:lpstr>
      <vt:lpstr>Žabie taxi 2023</vt:lpstr>
      <vt:lpstr>Čo je Žabie taxi?</vt:lpstr>
      <vt:lpstr>Zábrany</vt:lpstr>
      <vt:lpstr>Žabia hliadka</vt:lpstr>
      <vt:lpstr>Kde?</vt:lpstr>
      <vt:lpstr>Kto sú naši pasažieri?</vt:lpstr>
      <vt:lpstr>Ropucha obyčajná</vt:lpstr>
      <vt:lpstr>Ropucha zelená</vt:lpstr>
      <vt:lpstr>Skokan  hnedý</vt:lpstr>
      <vt:lpstr>Mlok  bodkovaný</vt:lpstr>
      <vt:lpstr>Prečo pomáhame?</vt:lpstr>
      <vt:lpstr>Bio-koridory</vt:lpstr>
      <vt:lpstr>Čo je na obrázku?</vt:lpstr>
      <vt:lpstr>Žabí  monitor</vt:lpstr>
      <vt:lpstr>Zaujalo ťa Žabie taxi?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Žabie taxi</dc:title>
  <dc:creator>Kristina Zakova</dc:creator>
  <cp:lastModifiedBy>HP ProBook 10</cp:lastModifiedBy>
  <cp:revision>14</cp:revision>
  <dcterms:created xsi:type="dcterms:W3CDTF">2022-04-14T19:48:56Z</dcterms:created>
  <dcterms:modified xsi:type="dcterms:W3CDTF">2023-04-16T07:28:43Z</dcterms:modified>
</cp:coreProperties>
</file>