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ECFF"/>
    <a:srgbClr val="667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D36645-8CD1-417A-B563-C91884D6894F}" type="datetimeFigureOut">
              <a:rPr lang="sk-SK" smtClean="0"/>
              <a:pPr/>
              <a:t>31. 1. 2018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749656-FE2B-440C-959F-C209BC91AC3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72400" cy="1928825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Hudobný koncert v materskej škole</a:t>
            </a:r>
            <a:endParaRPr lang="sk-SK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43800" cy="2214578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,,Fašiangy</a:t>
            </a:r>
            <a:r>
              <a:rPr lang="sk-SK" sz="3600" b="1" i="1" dirty="0" smtClean="0">
                <a:solidFill>
                  <a:srgbClr val="C00000"/>
                </a:solidFill>
              </a:rPr>
              <a:t>“</a:t>
            </a:r>
          </a:p>
          <a:p>
            <a:pPr algn="l"/>
            <a:endParaRPr lang="sk-SK" sz="3600" b="1" i="1" dirty="0" smtClean="0">
              <a:solidFill>
                <a:srgbClr val="C00000"/>
              </a:solidFill>
            </a:endParaRPr>
          </a:p>
          <a:p>
            <a:pPr algn="l"/>
            <a:endParaRPr lang="sk-SK" sz="36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Lench\Desktop\divadlo mš Fašiangy Jan. 2018\20180123_101534.jpg"/>
          <p:cNvPicPr>
            <a:picLocks noChangeAspect="1" noChangeArrowheads="1"/>
          </p:cNvPicPr>
          <p:nvPr/>
        </p:nvPicPr>
        <p:blipFill>
          <a:blip r:embed="rId2" cstate="print"/>
          <a:srcRect t="24692"/>
          <a:stretch>
            <a:fillRect/>
          </a:stretch>
        </p:blipFill>
        <p:spPr bwMode="auto">
          <a:xfrm>
            <a:off x="3714744" y="3214686"/>
            <a:ext cx="430034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615130" cy="92869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zábava sa môže začať... </a:t>
            </a:r>
            <a:endParaRPr lang="sk-SK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Lench\Desktop\kajneval 2018\IMG_20180128_142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2857520" cy="2137470"/>
          </a:xfrm>
          <a:prstGeom prst="rect">
            <a:avLst/>
          </a:prstGeom>
          <a:noFill/>
        </p:spPr>
      </p:pic>
      <p:pic>
        <p:nvPicPr>
          <p:cNvPr id="11270" name="Picture 6" descr="C:\Users\Lench\Desktop\graphics-clowns-1778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00139">
            <a:off x="710577" y="463038"/>
            <a:ext cx="821916" cy="1297899"/>
          </a:xfrm>
          <a:prstGeom prst="rect">
            <a:avLst/>
          </a:prstGeom>
          <a:noFill/>
        </p:spPr>
      </p:pic>
      <p:pic>
        <p:nvPicPr>
          <p:cNvPr id="11272" name="Picture 8" descr="C:\Users\Lench\Desktop\kajneval 2018\IMG_20180128_142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14554"/>
            <a:ext cx="2292080" cy="1714512"/>
          </a:xfrm>
          <a:prstGeom prst="rect">
            <a:avLst/>
          </a:prstGeom>
          <a:noFill/>
        </p:spPr>
      </p:pic>
      <p:pic>
        <p:nvPicPr>
          <p:cNvPr id="15" name="Picture 5" descr="C:\Users\Lench\Desktop\Karneval 2018 Marcelka\IMG_20180128_141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928802"/>
            <a:ext cx="1928826" cy="1446620"/>
          </a:xfrm>
          <a:prstGeom prst="rect">
            <a:avLst/>
          </a:prstGeom>
          <a:noFill/>
        </p:spPr>
      </p:pic>
      <p:pic>
        <p:nvPicPr>
          <p:cNvPr id="11276" name="Picture 12" descr="C:\Users\Lench\Desktop\kajneval 2018\IMG_20180128_142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500174"/>
            <a:ext cx="2865102" cy="2143140"/>
          </a:xfrm>
          <a:prstGeom prst="rect">
            <a:avLst/>
          </a:prstGeom>
          <a:noFill/>
        </p:spPr>
      </p:pic>
      <p:pic>
        <p:nvPicPr>
          <p:cNvPr id="11277" name="Picture 13" descr="C:\Users\Lench\Desktop\kajneval 2018\IMG_20180128_142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214818"/>
            <a:ext cx="2714644" cy="203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Lench\Desktop\graphics-clowns-1778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2158">
            <a:off x="566811" y="472401"/>
            <a:ext cx="1145174" cy="1808361"/>
          </a:xfrm>
          <a:prstGeom prst="rect">
            <a:avLst/>
          </a:prstGeom>
          <a:noFill/>
        </p:spPr>
      </p:pic>
      <p:pic>
        <p:nvPicPr>
          <p:cNvPr id="13320" name="Picture 8" descr="C:\Users\Lench\Desktop\kajneval 2018\IMG_20180128_142701.jpg"/>
          <p:cNvPicPr>
            <a:picLocks noChangeAspect="1" noChangeArrowheads="1"/>
          </p:cNvPicPr>
          <p:nvPr/>
        </p:nvPicPr>
        <p:blipFill>
          <a:blip r:embed="rId3" cstate="print"/>
          <a:srcRect t="7864" r="9803" b="26603"/>
          <a:stretch>
            <a:fillRect/>
          </a:stretch>
        </p:blipFill>
        <p:spPr bwMode="auto">
          <a:xfrm>
            <a:off x="2071670" y="857232"/>
            <a:ext cx="2891810" cy="1571636"/>
          </a:xfrm>
          <a:prstGeom prst="rect">
            <a:avLst/>
          </a:prstGeom>
          <a:noFill/>
        </p:spPr>
      </p:pic>
      <p:pic>
        <p:nvPicPr>
          <p:cNvPr id="13321" name="Picture 9" descr="C:\Users\Lench\Desktop\kajneval 2018\IMG_20180128_14270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14752"/>
            <a:ext cx="2865100" cy="2143140"/>
          </a:xfrm>
          <a:prstGeom prst="rect">
            <a:avLst/>
          </a:prstGeom>
          <a:noFill/>
        </p:spPr>
      </p:pic>
      <p:pic>
        <p:nvPicPr>
          <p:cNvPr id="15" name="Picture 10" descr="C:\Users\Lench\Desktop\kajneval 2018\IMG_20180128_142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500570"/>
            <a:ext cx="2387583" cy="1785950"/>
          </a:xfrm>
          <a:prstGeom prst="rect">
            <a:avLst/>
          </a:prstGeom>
          <a:noFill/>
        </p:spPr>
      </p:pic>
      <p:pic>
        <p:nvPicPr>
          <p:cNvPr id="16" name="Picture 11" descr="C:\Users\Lench\Desktop\kajneval 2018\IMG_20180128_142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214422"/>
            <a:ext cx="2769596" cy="2071702"/>
          </a:xfrm>
          <a:prstGeom prst="rect">
            <a:avLst/>
          </a:prstGeom>
          <a:noFill/>
        </p:spPr>
      </p:pic>
      <p:pic>
        <p:nvPicPr>
          <p:cNvPr id="13322" name="Picture 10" descr="C:\Users\Lench\Desktop\kajneval 2018\IMG_20180128_1512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143248"/>
            <a:ext cx="191006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1285884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Veľká vďaka patrí našim starým mamám, ktoré nám pripravili sladké potešenie</a:t>
            </a:r>
            <a:endParaRPr lang="sk-SK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Lench\Desktop\20180128_130516(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28802"/>
            <a:ext cx="4857784" cy="3643338"/>
          </a:xfrm>
          <a:prstGeom prst="rect">
            <a:avLst/>
          </a:prstGeom>
          <a:noFill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1541" y="3305564"/>
            <a:ext cx="3621021" cy="271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714752"/>
            <a:ext cx="818388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Ďakujeme všetkým za pomoc pri organizovaní karnevalu.</a:t>
            </a:r>
            <a:r>
              <a:rPr lang="sk-SK" sz="24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sk-SK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sk-SK" sz="24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sk-SK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sk-SK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sk-SK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Prezentáciu pripravila: </a:t>
            </a:r>
            <a:r>
              <a:rPr lang="sk-SK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Chovančíková</a:t>
            </a:r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Lenka</a:t>
            </a:r>
            <a:r>
              <a:rPr lang="sk-SK" sz="1800" dirty="0" smtClean="0">
                <a:solidFill>
                  <a:schemeClr val="tx1"/>
                </a:solidFill>
              </a:rPr>
              <a:t/>
            </a:r>
            <a:br>
              <a:rPr lang="sk-SK" sz="1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/>
            </a:r>
            <a:br>
              <a:rPr lang="sk-SK" sz="2800" dirty="0" smtClean="0">
                <a:solidFill>
                  <a:schemeClr val="tx1"/>
                </a:solidFill>
              </a:rPr>
            </a:b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14339" name="Picture 3" descr="C:\Users\Lench\Desktop\Pa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356"/>
            <a:ext cx="29337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Deti už netrpezlivo čakali a dočkali sa  veľkej zábavy</a:t>
            </a:r>
            <a:endParaRPr lang="sk-SK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ch\Desktop\divadlo mš Fašiangy Jan. 2018\20180123_10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2357454" cy="1768091"/>
          </a:xfrm>
          <a:prstGeom prst="rect">
            <a:avLst/>
          </a:prstGeom>
          <a:noFill/>
        </p:spPr>
      </p:pic>
      <p:pic>
        <p:nvPicPr>
          <p:cNvPr id="1027" name="Picture 3" descr="C:\Users\Lench\Desktop\divadlo mš Fašiangy Jan. 2018\20180123_101648.jpg"/>
          <p:cNvPicPr>
            <a:picLocks noChangeAspect="1" noChangeArrowheads="1"/>
          </p:cNvPicPr>
          <p:nvPr/>
        </p:nvPicPr>
        <p:blipFill>
          <a:blip r:embed="rId3" cstate="print"/>
          <a:srcRect t="11765"/>
          <a:stretch>
            <a:fillRect/>
          </a:stretch>
        </p:blipFill>
        <p:spPr bwMode="auto">
          <a:xfrm>
            <a:off x="1643042" y="4143380"/>
            <a:ext cx="3238522" cy="2143140"/>
          </a:xfrm>
          <a:prstGeom prst="rect">
            <a:avLst/>
          </a:prstGeom>
          <a:noFill/>
        </p:spPr>
      </p:pic>
      <p:pic>
        <p:nvPicPr>
          <p:cNvPr id="1028" name="Picture 4" descr="C:\Users\Lench\Desktop\divadlo mš Fašiangy Jan. 2018\20180123_103339.jpg"/>
          <p:cNvPicPr>
            <a:picLocks noChangeAspect="1" noChangeArrowheads="1"/>
          </p:cNvPicPr>
          <p:nvPr/>
        </p:nvPicPr>
        <p:blipFill>
          <a:blip r:embed="rId4" cstate="print"/>
          <a:srcRect b="10909"/>
          <a:stretch>
            <a:fillRect/>
          </a:stretch>
        </p:blipFill>
        <p:spPr bwMode="auto">
          <a:xfrm>
            <a:off x="5214942" y="2285992"/>
            <a:ext cx="294681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285884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Deti pozorne počúvali tradície ,,Fašiangov“</a:t>
            </a:r>
            <a:endParaRPr lang="sk-SK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ch\Desktop\divadlo mš Fašiangy Jan. 2018\20180123_102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4643438" y="2071678"/>
            <a:ext cx="2786082" cy="1915431"/>
          </a:xfrm>
          <a:prstGeom prst="rect">
            <a:avLst/>
          </a:prstGeom>
          <a:noFill/>
        </p:spPr>
      </p:pic>
      <p:pic>
        <p:nvPicPr>
          <p:cNvPr id="2051" name="Picture 3" descr="C:\Users\Lench\Desktop\divadlo mš Fašiangy Jan. 2018\20180123_103101.jpg"/>
          <p:cNvPicPr>
            <a:picLocks noChangeAspect="1" noChangeArrowheads="1"/>
          </p:cNvPicPr>
          <p:nvPr/>
        </p:nvPicPr>
        <p:blipFill>
          <a:blip r:embed="rId3" cstate="print"/>
          <a:srcRect t="10256"/>
          <a:stretch>
            <a:fillRect/>
          </a:stretch>
        </p:blipFill>
        <p:spPr bwMode="auto">
          <a:xfrm>
            <a:off x="5429256" y="4286256"/>
            <a:ext cx="2865688" cy="1928826"/>
          </a:xfrm>
          <a:prstGeom prst="rect">
            <a:avLst/>
          </a:prstGeom>
          <a:noFill/>
        </p:spPr>
      </p:pic>
      <p:pic>
        <p:nvPicPr>
          <p:cNvPr id="2052" name="Picture 4" descr="C:\Users\Lench\Desktop\divadlo mš Fašiangy Jan. 2018\20180123_102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00240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715172" cy="15716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Prišiel nás navštíviť aj medveď, ktorý sa veľmi rád zabáva</a:t>
            </a:r>
            <a:endParaRPr lang="sk-SK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ástupný symbol obsahu 12"/>
          <p:cNvSpPr>
            <a:spLocks noGrp="1"/>
          </p:cNvSpPr>
          <p:nvPr>
            <p:ph idx="1"/>
          </p:nvPr>
        </p:nvSpPr>
        <p:spPr>
          <a:xfrm>
            <a:off x="785786" y="857232"/>
            <a:ext cx="7855294" cy="10001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ch\Desktop\divadlo mš Fašiangy Jan. 2018\20180123_104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2411015" cy="3214686"/>
          </a:xfrm>
          <a:prstGeom prst="rect">
            <a:avLst/>
          </a:prstGeom>
          <a:noFill/>
        </p:spPr>
      </p:pic>
      <p:pic>
        <p:nvPicPr>
          <p:cNvPr id="3075" name="Picture 3" descr="C:\Users\Lench\Desktop\divadlo mš Fašiangy Jan. 2018\20180123_104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Rozlúčili sme sa metlovým tancom </a:t>
            </a:r>
            <a:endParaRPr lang="sk-SK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ch\Desktop\divadlo mš Fašiangy Jan. 2018\20180123_105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429288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ch\Desktop\Karneval 2018 Marcelka\IMG_20180128_141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76" t="9244" b="24199"/>
          <a:stretch>
            <a:fillRect/>
          </a:stretch>
        </p:blipFill>
        <p:spPr bwMode="auto">
          <a:xfrm>
            <a:off x="6286512" y="2643182"/>
            <a:ext cx="2507495" cy="2571768"/>
          </a:xfrm>
          <a:prstGeom prst="rect">
            <a:avLst/>
          </a:prstGeom>
          <a:noFill/>
        </p:spPr>
      </p:pic>
      <p:pic>
        <p:nvPicPr>
          <p:cNvPr id="7171" name="Picture 3" descr="C:\Users\Lench\Desktop\kajneval 2018\IMG_20180128_141241.jpg"/>
          <p:cNvPicPr>
            <a:picLocks noChangeAspect="1" noChangeArrowheads="1"/>
          </p:cNvPicPr>
          <p:nvPr/>
        </p:nvPicPr>
        <p:blipFill>
          <a:blip r:embed="rId3" cstate="print"/>
          <a:srcRect l="36364" r="23252" b="14749"/>
          <a:stretch>
            <a:fillRect/>
          </a:stretch>
        </p:blipFill>
        <p:spPr bwMode="auto">
          <a:xfrm>
            <a:off x="3500430" y="3143248"/>
            <a:ext cx="2071702" cy="3271305"/>
          </a:xfrm>
          <a:prstGeom prst="rect">
            <a:avLst/>
          </a:prstGeom>
          <a:noFill/>
        </p:spPr>
      </p:pic>
      <p:pic>
        <p:nvPicPr>
          <p:cNvPr id="6" name="Picture 2" descr="C:\Users\Lench\Desktop\obr karneval.jpg"/>
          <p:cNvPicPr>
            <a:picLocks noChangeAspect="1" noChangeArrowheads="1"/>
          </p:cNvPicPr>
          <p:nvPr/>
        </p:nvPicPr>
        <p:blipFill>
          <a:blip r:embed="rId4"/>
          <a:srcRect l="7547" r="3774"/>
          <a:stretch>
            <a:fillRect/>
          </a:stretch>
        </p:blipFill>
        <p:spPr bwMode="auto">
          <a:xfrm>
            <a:off x="2786050" y="500042"/>
            <a:ext cx="3357586" cy="2271728"/>
          </a:xfrm>
          <a:prstGeom prst="rect">
            <a:avLst/>
          </a:prstGeom>
          <a:noFill/>
        </p:spPr>
      </p:pic>
      <p:pic>
        <p:nvPicPr>
          <p:cNvPr id="7172" name="Picture 4" descr="C:\Users\Lench\Desktop\kajneval 2018\IMG_20180128_141235.jpg"/>
          <p:cNvPicPr>
            <a:picLocks noChangeAspect="1" noChangeArrowheads="1"/>
          </p:cNvPicPr>
          <p:nvPr/>
        </p:nvPicPr>
        <p:blipFill>
          <a:blip r:embed="rId5" cstate="print"/>
          <a:srcRect l="30000" r="6000"/>
          <a:stretch>
            <a:fillRect/>
          </a:stretch>
        </p:blipFill>
        <p:spPr bwMode="auto">
          <a:xfrm>
            <a:off x="357158" y="2571744"/>
            <a:ext cx="2285984" cy="26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/>
          <a:lstStyle/>
          <a:p>
            <a:pPr algn="ctr"/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Drobci nám </a:t>
            </a:r>
            <a:r>
              <a:rPr lang="sk-SK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zarecitovali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Lench\Desktop\kajneval 2018\IMG_20180128_141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714776" cy="2778711"/>
          </a:xfrm>
          <a:prstGeom prst="rect">
            <a:avLst/>
          </a:prstGeom>
          <a:noFill/>
        </p:spPr>
      </p:pic>
      <p:pic>
        <p:nvPicPr>
          <p:cNvPr id="8196" name="Picture 4" descr="C:\Users\Lench\Desktop\kajneval 2018\IMG_20180128_141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841" y="2714620"/>
            <a:ext cx="3869811" cy="289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Motýliky zatancovali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Lench\Desktop\kajneval 2018\IMG_20180128_141604.jpg"/>
          <p:cNvPicPr>
            <a:picLocks noChangeAspect="1" noChangeArrowheads="1"/>
          </p:cNvPicPr>
          <p:nvPr/>
        </p:nvPicPr>
        <p:blipFill>
          <a:blip r:embed="rId2" cstate="print"/>
          <a:srcRect l="8334" t="12899"/>
          <a:stretch>
            <a:fillRect/>
          </a:stretch>
        </p:blipFill>
        <p:spPr bwMode="auto">
          <a:xfrm>
            <a:off x="714348" y="3857628"/>
            <a:ext cx="2857520" cy="2031013"/>
          </a:xfrm>
          <a:prstGeom prst="rect">
            <a:avLst/>
          </a:prstGeom>
          <a:noFill/>
        </p:spPr>
      </p:pic>
      <p:pic>
        <p:nvPicPr>
          <p:cNvPr id="9221" name="Picture 5" descr="C:\Users\Lench\Desktop\kajneval 2018\IMG_20180128_14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3116"/>
            <a:ext cx="4870668" cy="3643338"/>
          </a:xfrm>
          <a:prstGeom prst="rect">
            <a:avLst/>
          </a:prstGeom>
          <a:noFill/>
        </p:spPr>
      </p:pic>
      <p:pic>
        <p:nvPicPr>
          <p:cNvPr id="9222" name="Picture 6" descr="C:\Users\Lench\Desktop\január 2018 002.jpg"/>
          <p:cNvPicPr>
            <a:picLocks noChangeAspect="1" noChangeArrowheads="1"/>
          </p:cNvPicPr>
          <p:nvPr/>
        </p:nvPicPr>
        <p:blipFill>
          <a:blip r:embed="rId4" cstate="print"/>
          <a:srcRect r="12499"/>
          <a:stretch>
            <a:fillRect/>
          </a:stretch>
        </p:blipFill>
        <p:spPr bwMode="auto">
          <a:xfrm>
            <a:off x="1000100" y="1857364"/>
            <a:ext cx="2571768" cy="165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000132"/>
          </a:xfrm>
        </p:spPr>
        <p:txBody>
          <a:bodyPr>
            <a:normAutofit fontScale="90000"/>
          </a:bodyPr>
          <a:lstStyle/>
          <a:p>
            <a:pPr algn="just"/>
            <a:r>
              <a:rPr lang="sk-SK" sz="3200" dirty="0" err="1" smtClean="0">
                <a:solidFill>
                  <a:schemeClr val="accent1">
                    <a:lumMod val="75000"/>
                  </a:schemeClr>
                </a:solidFill>
              </a:rPr>
              <a:t>Školienky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</a:rPr>
              <a:t>nám zaspievali i</a:t>
            </a:r>
            <a:br>
              <a:rPr lang="sk-SK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3100" dirty="0" smtClean="0">
                <a:solidFill>
                  <a:schemeClr val="accent1">
                    <a:lumMod val="75000"/>
                  </a:schemeClr>
                </a:solidFill>
              </a:rPr>
              <a:t>                      zarecitovali    </a:t>
            </a:r>
            <a:endParaRPr lang="sk-SK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5" name="Picture 5" descr="C:\Users\Lench\Desktop\január 2018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4714908" cy="2652135"/>
          </a:xfrm>
          <a:prstGeom prst="rect">
            <a:avLst/>
          </a:prstGeom>
          <a:noFill/>
        </p:spPr>
      </p:pic>
      <p:pic>
        <p:nvPicPr>
          <p:cNvPr id="9" name="Picture 3" descr="C:\Users\Lench\Desktop\kajneval 2018\IMG_20180128_141857.jpg"/>
          <p:cNvPicPr>
            <a:picLocks noChangeAspect="1" noChangeArrowheads="1"/>
          </p:cNvPicPr>
          <p:nvPr/>
        </p:nvPicPr>
        <p:blipFill>
          <a:blip r:embed="rId3" cstate="print"/>
          <a:srcRect l="39131"/>
          <a:stretch>
            <a:fillRect/>
          </a:stretch>
        </p:blipFill>
        <p:spPr bwMode="auto">
          <a:xfrm>
            <a:off x="5500694" y="3857628"/>
            <a:ext cx="2143140" cy="2633685"/>
          </a:xfrm>
          <a:prstGeom prst="rect">
            <a:avLst/>
          </a:prstGeom>
          <a:noFill/>
        </p:spPr>
      </p:pic>
      <p:pic>
        <p:nvPicPr>
          <p:cNvPr id="10246" name="Picture 6" descr="C:\Users\Lench\Desktop\Karneval 2018 Marcelka\IMG_20180128_141803.jpg"/>
          <p:cNvPicPr>
            <a:picLocks noChangeAspect="1" noChangeArrowheads="1"/>
          </p:cNvPicPr>
          <p:nvPr/>
        </p:nvPicPr>
        <p:blipFill>
          <a:blip r:embed="rId4" cstate="print"/>
          <a:srcRect t="21154" r="15385" b="26923"/>
          <a:stretch>
            <a:fillRect/>
          </a:stretch>
        </p:blipFill>
        <p:spPr bwMode="auto">
          <a:xfrm>
            <a:off x="6072198" y="1857364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507</TotalTime>
  <Words>77</Words>
  <Application>Microsoft Office PowerPoint</Application>
  <PresentationFormat>Prezentácia na obrazovke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Aspekt</vt:lpstr>
      <vt:lpstr>Hudobný koncert v materskej škole</vt:lpstr>
      <vt:lpstr>Deti už netrpezlivo čakali a dočkali sa  veľkej zábavy</vt:lpstr>
      <vt:lpstr>Deti pozorne počúvali tradície ,,Fašiangov“</vt:lpstr>
      <vt:lpstr>Prišiel nás navštíviť aj medveď, ktorý sa veľmi rád zabáva</vt:lpstr>
      <vt:lpstr>Rozlúčili sme sa metlovým tancom </vt:lpstr>
      <vt:lpstr>Prezentácia programu PowerPoint</vt:lpstr>
      <vt:lpstr> Drobci nám zarecitovali</vt:lpstr>
      <vt:lpstr>Motýliky zatancovali</vt:lpstr>
      <vt:lpstr>Školienky nám zaspievali i                       zarecitovali    </vt:lpstr>
      <vt:lpstr>A zábava sa môže začať... </vt:lpstr>
      <vt:lpstr>Prezentácia programu PowerPoint</vt:lpstr>
      <vt:lpstr>Veľká vďaka patrí našim starým mamám, ktoré nám pripravili sladké potešenie</vt:lpstr>
      <vt:lpstr>Ďakujeme všetkým za pomoc pri organizovaní karnevalu.   Prezentáciu pripravila: Chovančíková Lenka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Hudobný koncert v materskej škole</dc:title>
  <dc:creator>Lench</dc:creator>
  <cp:lastModifiedBy>Martina</cp:lastModifiedBy>
  <cp:revision>390</cp:revision>
  <dcterms:created xsi:type="dcterms:W3CDTF">2018-01-29T19:25:34Z</dcterms:created>
  <dcterms:modified xsi:type="dcterms:W3CDTF">2018-01-31T14:35:24Z</dcterms:modified>
</cp:coreProperties>
</file>