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57" r:id="rId5"/>
    <p:sldId id="258" r:id="rId6"/>
    <p:sldId id="259" r:id="rId7"/>
    <p:sldId id="260" r:id="rId8"/>
    <p:sldId id="263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8. 10. 2020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 SA STALO NA OBRÁZKOCH?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19672" y="1600200"/>
            <a:ext cx="6120680" cy="5329009"/>
          </a:xfrm>
          <a:solidFill>
            <a:srgbClr val="92D050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4" name="AutoShape 2" descr="https://mail.google.com/mail/u/0?ui=2&amp;ik=702be06f51&amp;attid=0.1&amp;permmsgid=msg-a:r-6096004975622410004&amp;th=1750954ebc97b42c&amp;view=fimg&amp;sz=s0-l75-ft&amp;attbid=ANGjdJ9H8YKTpK57DojemEsIKlqdKWRsQbIUIVM4YsQ70Yn7rsoQJZ966whum7cM_D_okG0xa_tKhj6nKjlbuxlQPwbAwx3ieht0r-gz74Rn7gQli5y0naV6iUdWYgg&amp;disp=emb&amp;realattid=1750954b828527d636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51418" r="32855"/>
          <a:stretch/>
        </p:blipFill>
        <p:spPr bwMode="auto">
          <a:xfrm rot="16200000">
            <a:off x="3310334" y="3003247"/>
            <a:ext cx="273935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r="36039" b="48876"/>
          <a:stretch/>
        </p:blipFill>
        <p:spPr bwMode="auto">
          <a:xfrm rot="16200000">
            <a:off x="3447312" y="199514"/>
            <a:ext cx="2497568" cy="540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4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124744"/>
            <a:ext cx="3888432" cy="4076876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 POHĽADE NA OBRÁZOK TI NAPADOL SKÔR NEGATÍVNY/</a:t>
            </a:r>
          </a:p>
          <a:p>
            <a:pPr marL="0" indent="0" algn="ctr">
              <a:buNone/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POZITÍVNY ČIN? </a:t>
            </a:r>
          </a:p>
          <a:p>
            <a:pPr algn="ctr"/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PREČO? </a:t>
            </a:r>
          </a:p>
        </p:txBody>
      </p:sp>
      <p:pic>
        <p:nvPicPr>
          <p:cNvPr id="5" name="Picture 2" descr="Dry patch? Have you considered peppering your flirts with emojis? • The  Regi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-2322" r="15285" b="2322"/>
          <a:stretch/>
        </p:blipFill>
        <p:spPr bwMode="auto">
          <a:xfrm>
            <a:off x="4499992" y="1412776"/>
            <a:ext cx="4285397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2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5175" y="764704"/>
            <a:ext cx="7772400" cy="1470025"/>
          </a:xfrm>
          <a:solidFill>
            <a:srgbClr val="FFC000"/>
          </a:solidFill>
        </p:spPr>
        <p:txBody>
          <a:bodyPr/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HOVORÍ SA, ŽE...</a:t>
            </a:r>
            <a:b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Sila slova v médiách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AutoShape 2" descr="Ako klame bulvár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Ako klame bulvár - Posts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6" descr="Ako klame bulvár - Posts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92897"/>
            <a:ext cx="394151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Bulvár považují děti za informativnější i zábavnější - Aktuálně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47723" r="28605" b="5564"/>
          <a:stretch/>
        </p:blipFill>
        <p:spPr bwMode="auto">
          <a:xfrm>
            <a:off x="4422256" y="2708920"/>
            <a:ext cx="4527261" cy="17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8" b="11506"/>
          <a:stretch/>
        </p:blipFill>
        <p:spPr bwMode="auto">
          <a:xfrm>
            <a:off x="5265874" y="4620879"/>
            <a:ext cx="3657600" cy="164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0" y="5649206"/>
            <a:ext cx="513634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Ohováranie a osočovanie v televízii, novinách</a:t>
            </a:r>
            <a:endParaRPr lang="sk-S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0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36815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Prečo sú takéto správy pre ľudí tak zaujímavé? 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ry patch? Have you considered peppering your flirts with emojis? • The  Regi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6172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31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Ako takéto informácie vznikajú?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35784" y="5126154"/>
            <a:ext cx="9000712" cy="173184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Ako by mohol znieť titulok v bulvárnych novinách?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 mohlo byť dôvodom Martinovej prítomnosti na policajnej stanici? 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3" r="25368"/>
          <a:stretch/>
        </p:blipFill>
        <p:spPr bwMode="auto">
          <a:xfrm rot="16200000">
            <a:off x="2766363" y="-1102066"/>
            <a:ext cx="3713378" cy="87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46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1143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PREDSUDKY – „VŠETCI V JEDNOM VRECI“</a:t>
            </a:r>
            <a:endParaRPr lang="sk-SK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Herci sú ...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Politici sú ...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Mladí ľudia sú ...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Rómovia ...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2541662" cy="25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ředsudky | Loupak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77852"/>
            <a:ext cx="3096344" cy="515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75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ZÁSADY ŠÍRENIA INFORMÁCIÍ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197281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základe poučenia z príbehu o Martinovi, vypracuj zásady šírenia informácii.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What is Information under RTI Act [Right to Information Wiki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48387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9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Ježiš a jeho „zásady šírenia informácií“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2060848"/>
            <a:ext cx="4474840" cy="2952328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Neposudzovať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Dávať si pozor na slová</a:t>
            </a:r>
          </a:p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Ako napomínať</a:t>
            </a:r>
          </a:p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Trpezlivosť</a:t>
            </a:r>
          </a:p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Milovať človeka</a:t>
            </a:r>
          </a:p>
          <a:p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0" y="5445224"/>
            <a:ext cx="896448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Priraď súradnice k jednotlivým zásadám: </a:t>
            </a:r>
            <a:r>
              <a:rPr lang="sk-S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36-37,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11-14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18-19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30-31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15-16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43-44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Lk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 36-37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Buddy Christ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429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3121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175</Words>
  <Application>Microsoft Office PowerPoint</Application>
  <PresentationFormat>Prezentácia na obrazovke (4:3)</PresentationFormat>
  <Paragraphs>25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ČO SA STALO NA OBRÁZKOCH?</vt:lpstr>
      <vt:lpstr>Prezentácia programu PowerPoint</vt:lpstr>
      <vt:lpstr>HOVORÍ SA, ŽE... Sila slova v médiách</vt:lpstr>
      <vt:lpstr>Prečo sú takéto správy pre ľudí tak zaujímavé? </vt:lpstr>
      <vt:lpstr>Ako takéto informácie vznikajú?</vt:lpstr>
      <vt:lpstr>PREDSUDKY – „VŠETCI V JEDNOM VRECI“</vt:lpstr>
      <vt:lpstr>ZÁSADY ŠÍRENIA INFORMÁCIÍ</vt:lpstr>
      <vt:lpstr>Ježiš a jeho „zásady šírenia informácií“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HOVORÍ SA, ŽE...</dc:title>
  <dc:creator>Janka</dc:creator>
  <cp:lastModifiedBy>Janka</cp:lastModifiedBy>
  <cp:revision>7</cp:revision>
  <dcterms:created xsi:type="dcterms:W3CDTF">2020-10-08T16:48:34Z</dcterms:created>
  <dcterms:modified xsi:type="dcterms:W3CDTF">2020-10-08T18:21:26Z</dcterms:modified>
</cp:coreProperties>
</file>